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56" r:id="rId5"/>
    <p:sldMasterId id="2147483781" r:id="rId6"/>
    <p:sldMasterId id="2147483794" r:id="rId7"/>
    <p:sldMasterId id="2147483807" r:id="rId8"/>
  </p:sldMasterIdLst>
  <p:notesMasterIdLst>
    <p:notesMasterId r:id="rId19"/>
  </p:notesMasterIdLst>
  <p:sldIdLst>
    <p:sldId id="257" r:id="rId9"/>
    <p:sldId id="2147374266" r:id="rId10"/>
    <p:sldId id="2147374267" r:id="rId11"/>
    <p:sldId id="2147374268" r:id="rId12"/>
    <p:sldId id="2147374269" r:id="rId13"/>
    <p:sldId id="265" r:id="rId14"/>
    <p:sldId id="2147374275" r:id="rId15"/>
    <p:sldId id="2147374277" r:id="rId16"/>
    <p:sldId id="2147374280" r:id="rId17"/>
    <p:sldId id="2147374278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11BF5-AA39-4BCF-888C-2286B0F15661}" v="15" dt="2023-01-24T10:49:02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503715A-5AE9-4293-9ECB-784651C3D885}" type="datetimeFigureOut">
              <a:rPr lang="en-US"/>
              <a:pPr>
                <a:defRPr/>
              </a:pPr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8576875-439A-4BB6-8B88-2DC361C40B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2277D-4E65-471B-8FDC-312617F5EA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189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20104099" cy="11308556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104099" cy="11308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17252340" y="10442708"/>
              <a:ext cx="2298065" cy="328295"/>
            </a:xfrm>
            <a:custGeom>
              <a:avLst/>
              <a:gdLst>
                <a:gd name="T0" fmla="*/ 628980 w 2298065"/>
                <a:gd name="T1" fmla="*/ 10807 h 328295"/>
                <a:gd name="T2" fmla="*/ 339217 w 2298065"/>
                <a:gd name="T3" fmla="*/ 114350 h 328295"/>
                <a:gd name="T4" fmla="*/ 138633 w 2298065"/>
                <a:gd name="T5" fmla="*/ 10756 h 328295"/>
                <a:gd name="T6" fmla="*/ 249339 w 2298065"/>
                <a:gd name="T7" fmla="*/ 317677 h 328295"/>
                <a:gd name="T8" fmla="*/ 547243 w 2298065"/>
                <a:gd name="T9" fmla="*/ 195211 h 328295"/>
                <a:gd name="T10" fmla="*/ 744562 w 2298065"/>
                <a:gd name="T11" fmla="*/ 317576 h 328295"/>
                <a:gd name="T12" fmla="*/ 1671866 w 2298065"/>
                <a:gd name="T13" fmla="*/ 115125 h 328295"/>
                <a:gd name="T14" fmla="*/ 1586636 w 2298065"/>
                <a:gd name="T15" fmla="*/ 28282 h 328295"/>
                <a:gd name="T16" fmla="*/ 1468285 w 2298065"/>
                <a:gd name="T17" fmla="*/ 6934 h 328295"/>
                <a:gd name="T18" fmla="*/ 1360398 w 2298065"/>
                <a:gd name="T19" fmla="*/ 0 h 328295"/>
                <a:gd name="T20" fmla="*/ 1253477 w 2298065"/>
                <a:gd name="T21" fmla="*/ 2781 h 328295"/>
                <a:gd name="T22" fmla="*/ 1150289 w 2298065"/>
                <a:gd name="T23" fmla="*/ 16344 h 328295"/>
                <a:gd name="T24" fmla="*/ 1053617 w 2298065"/>
                <a:gd name="T25" fmla="*/ 41770 h 328295"/>
                <a:gd name="T26" fmla="*/ 966228 w 2298065"/>
                <a:gd name="T27" fmla="*/ 80111 h 328295"/>
                <a:gd name="T28" fmla="*/ 892086 w 2298065"/>
                <a:gd name="T29" fmla="*/ 142557 h 328295"/>
                <a:gd name="T30" fmla="*/ 886548 w 2298065"/>
                <a:gd name="T31" fmla="*/ 241071 h 328295"/>
                <a:gd name="T32" fmla="*/ 956906 w 2298065"/>
                <a:gd name="T33" fmla="*/ 292912 h 328295"/>
                <a:gd name="T34" fmla="*/ 1037272 w 2298065"/>
                <a:gd name="T35" fmla="*/ 314604 h 328295"/>
                <a:gd name="T36" fmla="*/ 1138910 w 2298065"/>
                <a:gd name="T37" fmla="*/ 325970 h 328295"/>
                <a:gd name="T38" fmla="*/ 1250696 w 2298065"/>
                <a:gd name="T39" fmla="*/ 327469 h 328295"/>
                <a:gd name="T40" fmla="*/ 1361567 w 2298065"/>
                <a:gd name="T41" fmla="*/ 319582 h 328295"/>
                <a:gd name="T42" fmla="*/ 1468259 w 2298065"/>
                <a:gd name="T43" fmla="*/ 300545 h 328295"/>
                <a:gd name="T44" fmla="*/ 1560207 w 2298065"/>
                <a:gd name="T45" fmla="*/ 266077 h 328295"/>
                <a:gd name="T46" fmla="*/ 1624799 w 2298065"/>
                <a:gd name="T47" fmla="*/ 216725 h 328295"/>
                <a:gd name="T48" fmla="*/ 1358607 w 2298065"/>
                <a:gd name="T49" fmla="*/ 232448 h 328295"/>
                <a:gd name="T50" fmla="*/ 1298587 w 2298065"/>
                <a:gd name="T51" fmla="*/ 250596 h 328295"/>
                <a:gd name="T52" fmla="*/ 1196530 w 2298065"/>
                <a:gd name="T53" fmla="*/ 248881 h 328295"/>
                <a:gd name="T54" fmla="*/ 1131125 w 2298065"/>
                <a:gd name="T55" fmla="*/ 217220 h 328295"/>
                <a:gd name="T56" fmla="*/ 1134732 w 2298065"/>
                <a:gd name="T57" fmla="*/ 165950 h 328295"/>
                <a:gd name="T58" fmla="*/ 1199845 w 2298065"/>
                <a:gd name="T59" fmla="*/ 101866 h 328295"/>
                <a:gd name="T60" fmla="*/ 1311325 w 2298065"/>
                <a:gd name="T61" fmla="*/ 77622 h 328295"/>
                <a:gd name="T62" fmla="*/ 1392986 w 2298065"/>
                <a:gd name="T63" fmla="*/ 86791 h 328295"/>
                <a:gd name="T64" fmla="*/ 1436027 w 2298065"/>
                <a:gd name="T65" fmla="*/ 115125 h 328295"/>
                <a:gd name="T66" fmla="*/ 2297798 w 2298065"/>
                <a:gd name="T67" fmla="*/ 244348 h 328295"/>
                <a:gd name="T68" fmla="*/ 2048560 w 2298065"/>
                <a:gd name="T69" fmla="*/ 10769 h 328295"/>
                <a:gd name="T70" fmla="*/ 1655737 w 2298065"/>
                <a:gd name="T71" fmla="*/ 317436 h 328295"/>
                <a:gd name="T72" fmla="*/ 2297798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56" y="10807"/>
                  </a:moveTo>
                  <a:lnTo>
                    <a:pt x="628980" y="10807"/>
                  </a:lnTo>
                  <a:lnTo>
                    <a:pt x="583311" y="114350"/>
                  </a:lnTo>
                  <a:lnTo>
                    <a:pt x="339217" y="114350"/>
                  </a:lnTo>
                  <a:lnTo>
                    <a:pt x="385343" y="10807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39" y="317677"/>
                  </a:lnTo>
                  <a:lnTo>
                    <a:pt x="302818" y="195211"/>
                  </a:lnTo>
                  <a:lnTo>
                    <a:pt x="547243" y="195211"/>
                  </a:lnTo>
                  <a:lnTo>
                    <a:pt x="492391" y="317576"/>
                  </a:lnTo>
                  <a:lnTo>
                    <a:pt x="744562" y="317576"/>
                  </a:lnTo>
                  <a:lnTo>
                    <a:pt x="883056" y="10807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70" y="50406"/>
                  </a:lnTo>
                  <a:lnTo>
                    <a:pt x="1586636" y="28282"/>
                  </a:lnTo>
                  <a:lnTo>
                    <a:pt x="1521739" y="13703"/>
                  </a:lnTo>
                  <a:lnTo>
                    <a:pt x="1468285" y="6934"/>
                  </a:lnTo>
                  <a:lnTo>
                    <a:pt x="1414399" y="2324"/>
                  </a:lnTo>
                  <a:lnTo>
                    <a:pt x="1360398" y="0"/>
                  </a:lnTo>
                  <a:lnTo>
                    <a:pt x="1306639" y="114"/>
                  </a:lnTo>
                  <a:lnTo>
                    <a:pt x="1253477" y="2781"/>
                  </a:lnTo>
                  <a:lnTo>
                    <a:pt x="1201242" y="8153"/>
                  </a:lnTo>
                  <a:lnTo>
                    <a:pt x="1150289" y="16344"/>
                  </a:lnTo>
                  <a:lnTo>
                    <a:pt x="1100975" y="27508"/>
                  </a:lnTo>
                  <a:lnTo>
                    <a:pt x="1053617" y="41770"/>
                  </a:lnTo>
                  <a:lnTo>
                    <a:pt x="1008583" y="59258"/>
                  </a:lnTo>
                  <a:lnTo>
                    <a:pt x="966228" y="80111"/>
                  </a:lnTo>
                  <a:lnTo>
                    <a:pt x="922312" y="110045"/>
                  </a:lnTo>
                  <a:lnTo>
                    <a:pt x="892086" y="142557"/>
                  </a:lnTo>
                  <a:lnTo>
                    <a:pt x="873887" y="209537"/>
                  </a:lnTo>
                  <a:lnTo>
                    <a:pt x="886548" y="241071"/>
                  </a:lnTo>
                  <a:lnTo>
                    <a:pt x="914120" y="269341"/>
                  </a:lnTo>
                  <a:lnTo>
                    <a:pt x="956906" y="292912"/>
                  </a:lnTo>
                  <a:lnTo>
                    <a:pt x="993736" y="305079"/>
                  </a:lnTo>
                  <a:lnTo>
                    <a:pt x="1037272" y="314604"/>
                  </a:lnTo>
                  <a:lnTo>
                    <a:pt x="1086129" y="321551"/>
                  </a:lnTo>
                  <a:lnTo>
                    <a:pt x="1138910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44" y="324675"/>
                  </a:lnTo>
                  <a:lnTo>
                    <a:pt x="1361567" y="319582"/>
                  </a:lnTo>
                  <a:lnTo>
                    <a:pt x="1413192" y="312254"/>
                  </a:lnTo>
                  <a:lnTo>
                    <a:pt x="1468259" y="300545"/>
                  </a:lnTo>
                  <a:lnTo>
                    <a:pt x="1517421" y="285165"/>
                  </a:lnTo>
                  <a:lnTo>
                    <a:pt x="1560207" y="266077"/>
                  </a:lnTo>
                  <a:lnTo>
                    <a:pt x="1596148" y="243268"/>
                  </a:lnTo>
                  <a:lnTo>
                    <a:pt x="1624799" y="216725"/>
                  </a:lnTo>
                  <a:lnTo>
                    <a:pt x="1383779" y="216725"/>
                  </a:lnTo>
                  <a:lnTo>
                    <a:pt x="1358607" y="232448"/>
                  </a:lnTo>
                  <a:lnTo>
                    <a:pt x="1330134" y="243738"/>
                  </a:lnTo>
                  <a:lnTo>
                    <a:pt x="1298587" y="250596"/>
                  </a:lnTo>
                  <a:lnTo>
                    <a:pt x="1264221" y="253072"/>
                  </a:lnTo>
                  <a:lnTo>
                    <a:pt x="1196530" y="248881"/>
                  </a:lnTo>
                  <a:lnTo>
                    <a:pt x="1153375" y="236359"/>
                  </a:lnTo>
                  <a:lnTo>
                    <a:pt x="1131125" y="217220"/>
                  </a:lnTo>
                  <a:lnTo>
                    <a:pt x="1126121" y="193179"/>
                  </a:lnTo>
                  <a:lnTo>
                    <a:pt x="1134732" y="165950"/>
                  </a:lnTo>
                  <a:lnTo>
                    <a:pt x="1161503" y="129044"/>
                  </a:lnTo>
                  <a:lnTo>
                    <a:pt x="1199845" y="101866"/>
                  </a:lnTo>
                  <a:lnTo>
                    <a:pt x="1249781" y="84658"/>
                  </a:lnTo>
                  <a:lnTo>
                    <a:pt x="1311325" y="77622"/>
                  </a:lnTo>
                  <a:lnTo>
                    <a:pt x="1357922" y="79375"/>
                  </a:lnTo>
                  <a:lnTo>
                    <a:pt x="1392986" y="86791"/>
                  </a:lnTo>
                  <a:lnTo>
                    <a:pt x="1418399" y="98996"/>
                  </a:lnTo>
                  <a:lnTo>
                    <a:pt x="1436027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98" y="244348"/>
                  </a:moveTo>
                  <a:lnTo>
                    <a:pt x="1943519" y="244348"/>
                  </a:lnTo>
                  <a:lnTo>
                    <a:pt x="2048560" y="10769"/>
                  </a:lnTo>
                  <a:lnTo>
                    <a:pt x="1792986" y="10769"/>
                  </a:lnTo>
                  <a:lnTo>
                    <a:pt x="1655737" y="317436"/>
                  </a:lnTo>
                  <a:lnTo>
                    <a:pt x="2264854" y="317436"/>
                  </a:lnTo>
                  <a:lnTo>
                    <a:pt x="2297798" y="2443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8" name="object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034" y="533547"/>
              <a:ext cx="6592804" cy="732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object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3" y="30163"/>
            <a:ext cx="7843837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>
            <a:spLocks noChangeArrowheads="1"/>
          </p:cNvSpPr>
          <p:nvPr userDrawn="1"/>
        </p:nvSpPr>
        <p:spPr bwMode="auto">
          <a:xfrm>
            <a:off x="384175" y="6292850"/>
            <a:ext cx="24050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FFFFFF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700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100" cy="11308715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223" y="2446909"/>
              <a:ext cx="17626876" cy="886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307358" y="307355"/>
              <a:ext cx="419100" cy="419100"/>
            </a:xfrm>
            <a:custGeom>
              <a:avLst/>
              <a:gdLst>
                <a:gd name="T0" fmla="*/ 369894 w 419100"/>
                <a:gd name="T1" fmla="*/ 0 h 419100"/>
                <a:gd name="T2" fmla="*/ 48951 w 419100"/>
                <a:gd name="T3" fmla="*/ 0 h 419100"/>
                <a:gd name="T4" fmla="*/ 29896 w 419100"/>
                <a:gd name="T5" fmla="*/ 3846 h 419100"/>
                <a:gd name="T6" fmla="*/ 14337 w 419100"/>
                <a:gd name="T7" fmla="*/ 14337 h 419100"/>
                <a:gd name="T8" fmla="*/ 3846 w 419100"/>
                <a:gd name="T9" fmla="*/ 29896 h 419100"/>
                <a:gd name="T10" fmla="*/ 0 w 419100"/>
                <a:gd name="T11" fmla="*/ 48951 h 419100"/>
                <a:gd name="T12" fmla="*/ 0 w 419100"/>
                <a:gd name="T13" fmla="*/ 369904 h 419100"/>
                <a:gd name="T14" fmla="*/ 3846 w 419100"/>
                <a:gd name="T15" fmla="*/ 388959 h 419100"/>
                <a:gd name="T16" fmla="*/ 14337 w 419100"/>
                <a:gd name="T17" fmla="*/ 404519 h 419100"/>
                <a:gd name="T18" fmla="*/ 29896 w 419100"/>
                <a:gd name="T19" fmla="*/ 415009 h 419100"/>
                <a:gd name="T20" fmla="*/ 48951 w 419100"/>
                <a:gd name="T21" fmla="*/ 418856 h 419100"/>
                <a:gd name="T22" fmla="*/ 369894 w 419100"/>
                <a:gd name="T23" fmla="*/ 418856 h 419100"/>
                <a:gd name="T24" fmla="*/ 388954 w 419100"/>
                <a:gd name="T25" fmla="*/ 415009 h 419100"/>
                <a:gd name="T26" fmla="*/ 404517 w 419100"/>
                <a:gd name="T27" fmla="*/ 404519 h 419100"/>
                <a:gd name="T28" fmla="*/ 415009 w 419100"/>
                <a:gd name="T29" fmla="*/ 388959 h 419100"/>
                <a:gd name="T30" fmla="*/ 418856 w 419100"/>
                <a:gd name="T31" fmla="*/ 369904 h 419100"/>
                <a:gd name="T32" fmla="*/ 418856 w 419100"/>
                <a:gd name="T33" fmla="*/ 48951 h 419100"/>
                <a:gd name="T34" fmla="*/ 415009 w 419100"/>
                <a:gd name="T35" fmla="*/ 29896 h 419100"/>
                <a:gd name="T36" fmla="*/ 404517 w 419100"/>
                <a:gd name="T37" fmla="*/ 14337 h 419100"/>
                <a:gd name="T38" fmla="*/ 388954 w 419100"/>
                <a:gd name="T39" fmla="*/ 3846 h 419100"/>
                <a:gd name="T40" fmla="*/ 369894 w 419100"/>
                <a:gd name="T41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object 5"/>
            <p:cNvSpPr>
              <a:spLocks/>
            </p:cNvSpPr>
            <p:nvPr/>
          </p:nvSpPr>
          <p:spPr bwMode="auto">
            <a:xfrm>
              <a:off x="307354" y="0"/>
              <a:ext cx="419100" cy="287020"/>
            </a:xfrm>
            <a:custGeom>
              <a:avLst/>
              <a:gdLst>
                <a:gd name="T0" fmla="*/ 418856 w 419100"/>
                <a:gd name="T1" fmla="*/ 0 h 287020"/>
                <a:gd name="T2" fmla="*/ 0 w 419100"/>
                <a:gd name="T3" fmla="*/ 0 h 287020"/>
                <a:gd name="T4" fmla="*/ 0 w 419100"/>
                <a:gd name="T5" fmla="*/ 237458 h 287020"/>
                <a:gd name="T6" fmla="*/ 3846 w 419100"/>
                <a:gd name="T7" fmla="*/ 256513 h 287020"/>
                <a:gd name="T8" fmla="*/ 14337 w 419100"/>
                <a:gd name="T9" fmla="*/ 272072 h 287020"/>
                <a:gd name="T10" fmla="*/ 29896 w 419100"/>
                <a:gd name="T11" fmla="*/ 282563 h 287020"/>
                <a:gd name="T12" fmla="*/ 48951 w 419100"/>
                <a:gd name="T13" fmla="*/ 286410 h 287020"/>
                <a:gd name="T14" fmla="*/ 369904 w 419100"/>
                <a:gd name="T15" fmla="*/ 286410 h 287020"/>
                <a:gd name="T16" fmla="*/ 388959 w 419100"/>
                <a:gd name="T17" fmla="*/ 282563 h 287020"/>
                <a:gd name="T18" fmla="*/ 404519 w 419100"/>
                <a:gd name="T19" fmla="*/ 272072 h 287020"/>
                <a:gd name="T20" fmla="*/ 415009 w 419100"/>
                <a:gd name="T21" fmla="*/ 256513 h 287020"/>
                <a:gd name="T22" fmla="*/ 418856 w 419100"/>
                <a:gd name="T23" fmla="*/ 237458 h 287020"/>
                <a:gd name="T24" fmla="*/ 418856 w 419100"/>
                <a:gd name="T25" fmla="*/ 0 h 287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" name="object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307362"/>
              <a:ext cx="1709120" cy="418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0"/>
              <a:ext cx="1709120" cy="286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bject 8"/>
            <p:cNvSpPr>
              <a:spLocks/>
            </p:cNvSpPr>
            <p:nvPr/>
          </p:nvSpPr>
          <p:spPr bwMode="auto">
            <a:xfrm>
              <a:off x="0" y="307355"/>
              <a:ext cx="287020" cy="419100"/>
            </a:xfrm>
            <a:custGeom>
              <a:avLst/>
              <a:gdLst>
                <a:gd name="T0" fmla="*/ 237458 w 287020"/>
                <a:gd name="T1" fmla="*/ 0 h 419100"/>
                <a:gd name="T2" fmla="*/ 0 w 287020"/>
                <a:gd name="T3" fmla="*/ 0 h 419100"/>
                <a:gd name="T4" fmla="*/ 0 w 287020"/>
                <a:gd name="T5" fmla="*/ 418856 h 419100"/>
                <a:gd name="T6" fmla="*/ 237458 w 287020"/>
                <a:gd name="T7" fmla="*/ 418856 h 419100"/>
                <a:gd name="T8" fmla="*/ 256513 w 287020"/>
                <a:gd name="T9" fmla="*/ 415009 h 419100"/>
                <a:gd name="T10" fmla="*/ 272072 w 287020"/>
                <a:gd name="T11" fmla="*/ 404519 h 419100"/>
                <a:gd name="T12" fmla="*/ 282563 w 287020"/>
                <a:gd name="T13" fmla="*/ 388959 h 419100"/>
                <a:gd name="T14" fmla="*/ 286410 w 287020"/>
                <a:gd name="T15" fmla="*/ 369904 h 419100"/>
                <a:gd name="T16" fmla="*/ 286410 w 287020"/>
                <a:gd name="T17" fmla="*/ 48951 h 419100"/>
                <a:gd name="T18" fmla="*/ 282563 w 287020"/>
                <a:gd name="T19" fmla="*/ 29896 h 419100"/>
                <a:gd name="T20" fmla="*/ 272072 w 287020"/>
                <a:gd name="T21" fmla="*/ 14337 h 419100"/>
                <a:gd name="T22" fmla="*/ 256513 w 287020"/>
                <a:gd name="T23" fmla="*/ 3846 h 419100"/>
                <a:gd name="T24" fmla="*/ 237458 w 287020"/>
                <a:gd name="T25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2" name="object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47160"/>
              <a:ext cx="28641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object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747160"/>
              <a:ext cx="170912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object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62" y="747160"/>
              <a:ext cx="418856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50C0A7-E271-31A5-809B-0921BB8D7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lIns="0" rtlCol="0">
            <a:noAutofit/>
          </a:bodyPr>
          <a:lstStyle>
            <a:lvl1pPr>
              <a:defRPr lang="en-GB" sz="4400" b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GB" sz="1800" smtClean="0"/>
            </a:lvl2pPr>
            <a:lvl3pPr>
              <a:defRPr lang="en-GB" sz="1800" smtClean="0"/>
            </a:lvl3pPr>
            <a:lvl4pPr>
              <a:defRPr lang="en-GB" smtClean="0"/>
            </a:lvl4pPr>
            <a:lvl5pPr>
              <a:defRPr lang="en-US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833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100" cy="11308715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223" y="2446909"/>
              <a:ext cx="17626876" cy="886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307358" y="307355"/>
              <a:ext cx="419100" cy="419100"/>
            </a:xfrm>
            <a:custGeom>
              <a:avLst/>
              <a:gdLst>
                <a:gd name="T0" fmla="*/ 369894 w 419100"/>
                <a:gd name="T1" fmla="*/ 0 h 419100"/>
                <a:gd name="T2" fmla="*/ 48951 w 419100"/>
                <a:gd name="T3" fmla="*/ 0 h 419100"/>
                <a:gd name="T4" fmla="*/ 29896 w 419100"/>
                <a:gd name="T5" fmla="*/ 3846 h 419100"/>
                <a:gd name="T6" fmla="*/ 14337 w 419100"/>
                <a:gd name="T7" fmla="*/ 14337 h 419100"/>
                <a:gd name="T8" fmla="*/ 3846 w 419100"/>
                <a:gd name="T9" fmla="*/ 29896 h 419100"/>
                <a:gd name="T10" fmla="*/ 0 w 419100"/>
                <a:gd name="T11" fmla="*/ 48951 h 419100"/>
                <a:gd name="T12" fmla="*/ 0 w 419100"/>
                <a:gd name="T13" fmla="*/ 369904 h 419100"/>
                <a:gd name="T14" fmla="*/ 3846 w 419100"/>
                <a:gd name="T15" fmla="*/ 388959 h 419100"/>
                <a:gd name="T16" fmla="*/ 14337 w 419100"/>
                <a:gd name="T17" fmla="*/ 404519 h 419100"/>
                <a:gd name="T18" fmla="*/ 29896 w 419100"/>
                <a:gd name="T19" fmla="*/ 415009 h 419100"/>
                <a:gd name="T20" fmla="*/ 48951 w 419100"/>
                <a:gd name="T21" fmla="*/ 418856 h 419100"/>
                <a:gd name="T22" fmla="*/ 369894 w 419100"/>
                <a:gd name="T23" fmla="*/ 418856 h 419100"/>
                <a:gd name="T24" fmla="*/ 388954 w 419100"/>
                <a:gd name="T25" fmla="*/ 415009 h 419100"/>
                <a:gd name="T26" fmla="*/ 404517 w 419100"/>
                <a:gd name="T27" fmla="*/ 404519 h 419100"/>
                <a:gd name="T28" fmla="*/ 415009 w 419100"/>
                <a:gd name="T29" fmla="*/ 388959 h 419100"/>
                <a:gd name="T30" fmla="*/ 418856 w 419100"/>
                <a:gd name="T31" fmla="*/ 369904 h 419100"/>
                <a:gd name="T32" fmla="*/ 418856 w 419100"/>
                <a:gd name="T33" fmla="*/ 48951 h 419100"/>
                <a:gd name="T34" fmla="*/ 415009 w 419100"/>
                <a:gd name="T35" fmla="*/ 29896 h 419100"/>
                <a:gd name="T36" fmla="*/ 404517 w 419100"/>
                <a:gd name="T37" fmla="*/ 14337 h 419100"/>
                <a:gd name="T38" fmla="*/ 388954 w 419100"/>
                <a:gd name="T39" fmla="*/ 3846 h 419100"/>
                <a:gd name="T40" fmla="*/ 369894 w 419100"/>
                <a:gd name="T41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object 5"/>
            <p:cNvSpPr>
              <a:spLocks/>
            </p:cNvSpPr>
            <p:nvPr/>
          </p:nvSpPr>
          <p:spPr bwMode="auto">
            <a:xfrm>
              <a:off x="307354" y="0"/>
              <a:ext cx="419100" cy="287020"/>
            </a:xfrm>
            <a:custGeom>
              <a:avLst/>
              <a:gdLst>
                <a:gd name="T0" fmla="*/ 418856 w 419100"/>
                <a:gd name="T1" fmla="*/ 0 h 287020"/>
                <a:gd name="T2" fmla="*/ 0 w 419100"/>
                <a:gd name="T3" fmla="*/ 0 h 287020"/>
                <a:gd name="T4" fmla="*/ 0 w 419100"/>
                <a:gd name="T5" fmla="*/ 237458 h 287020"/>
                <a:gd name="T6" fmla="*/ 3846 w 419100"/>
                <a:gd name="T7" fmla="*/ 256513 h 287020"/>
                <a:gd name="T8" fmla="*/ 14337 w 419100"/>
                <a:gd name="T9" fmla="*/ 272072 h 287020"/>
                <a:gd name="T10" fmla="*/ 29896 w 419100"/>
                <a:gd name="T11" fmla="*/ 282563 h 287020"/>
                <a:gd name="T12" fmla="*/ 48951 w 419100"/>
                <a:gd name="T13" fmla="*/ 286410 h 287020"/>
                <a:gd name="T14" fmla="*/ 369904 w 419100"/>
                <a:gd name="T15" fmla="*/ 286410 h 287020"/>
                <a:gd name="T16" fmla="*/ 388959 w 419100"/>
                <a:gd name="T17" fmla="*/ 282563 h 287020"/>
                <a:gd name="T18" fmla="*/ 404519 w 419100"/>
                <a:gd name="T19" fmla="*/ 272072 h 287020"/>
                <a:gd name="T20" fmla="*/ 415009 w 419100"/>
                <a:gd name="T21" fmla="*/ 256513 h 287020"/>
                <a:gd name="T22" fmla="*/ 418856 w 419100"/>
                <a:gd name="T23" fmla="*/ 237458 h 287020"/>
                <a:gd name="T24" fmla="*/ 418856 w 419100"/>
                <a:gd name="T25" fmla="*/ 0 h 287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" name="object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307362"/>
              <a:ext cx="1709120" cy="418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0"/>
              <a:ext cx="1709120" cy="286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bject 8"/>
            <p:cNvSpPr>
              <a:spLocks/>
            </p:cNvSpPr>
            <p:nvPr/>
          </p:nvSpPr>
          <p:spPr bwMode="auto">
            <a:xfrm>
              <a:off x="0" y="307355"/>
              <a:ext cx="287020" cy="419100"/>
            </a:xfrm>
            <a:custGeom>
              <a:avLst/>
              <a:gdLst>
                <a:gd name="T0" fmla="*/ 237458 w 287020"/>
                <a:gd name="T1" fmla="*/ 0 h 419100"/>
                <a:gd name="T2" fmla="*/ 0 w 287020"/>
                <a:gd name="T3" fmla="*/ 0 h 419100"/>
                <a:gd name="T4" fmla="*/ 0 w 287020"/>
                <a:gd name="T5" fmla="*/ 418856 h 419100"/>
                <a:gd name="T6" fmla="*/ 237458 w 287020"/>
                <a:gd name="T7" fmla="*/ 418856 h 419100"/>
                <a:gd name="T8" fmla="*/ 256513 w 287020"/>
                <a:gd name="T9" fmla="*/ 415009 h 419100"/>
                <a:gd name="T10" fmla="*/ 272072 w 287020"/>
                <a:gd name="T11" fmla="*/ 404519 h 419100"/>
                <a:gd name="T12" fmla="*/ 282563 w 287020"/>
                <a:gd name="T13" fmla="*/ 388959 h 419100"/>
                <a:gd name="T14" fmla="*/ 286410 w 287020"/>
                <a:gd name="T15" fmla="*/ 369904 h 419100"/>
                <a:gd name="T16" fmla="*/ 286410 w 287020"/>
                <a:gd name="T17" fmla="*/ 48951 h 419100"/>
                <a:gd name="T18" fmla="*/ 282563 w 287020"/>
                <a:gd name="T19" fmla="*/ 29896 h 419100"/>
                <a:gd name="T20" fmla="*/ 272072 w 287020"/>
                <a:gd name="T21" fmla="*/ 14337 h 419100"/>
                <a:gd name="T22" fmla="*/ 256513 w 287020"/>
                <a:gd name="T23" fmla="*/ 3846 h 419100"/>
                <a:gd name="T24" fmla="*/ 237458 w 287020"/>
                <a:gd name="T25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2" name="object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47160"/>
              <a:ext cx="28641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object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747160"/>
              <a:ext cx="170912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object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62" y="747160"/>
              <a:ext cx="418856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CD71241D-90F7-2D1C-C0E8-5B0FF26C0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lIns="0" rtlCol="0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038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441" cy="11308746"/>
          </a:xfrm>
        </p:grpSpPr>
        <p:pic>
          <p:nvPicPr>
            <p:cNvPr id="6" name="object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94580" cy="626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object 3"/>
            <p:cNvGrpSpPr>
              <a:grpSpLocks/>
            </p:cNvGrpSpPr>
            <p:nvPr/>
          </p:nvGrpSpPr>
          <p:grpSpPr bwMode="auto"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8" name="object 4"/>
              <p:cNvSpPr>
                <a:spLocks/>
              </p:cNvSpPr>
              <p:nvPr/>
            </p:nvSpPr>
            <p:spPr bwMode="auto">
              <a:xfrm>
                <a:off x="18616004" y="9820466"/>
                <a:ext cx="868044" cy="868044"/>
              </a:xfrm>
              <a:custGeom>
                <a:avLst/>
                <a:gdLst>
                  <a:gd name="T0" fmla="*/ 819095 w 868044"/>
                  <a:gd name="T1" fmla="*/ 0 h 868045"/>
                  <a:gd name="T2" fmla="*/ 48961 w 868044"/>
                  <a:gd name="T3" fmla="*/ 0 h 868045"/>
                  <a:gd name="T4" fmla="*/ 29905 w 868044"/>
                  <a:gd name="T5" fmla="*/ 3846 h 868045"/>
                  <a:gd name="T6" fmla="*/ 14342 w 868044"/>
                  <a:gd name="T7" fmla="*/ 14337 h 868045"/>
                  <a:gd name="T8" fmla="*/ 3848 w 868044"/>
                  <a:gd name="T9" fmla="*/ 29896 h 868045"/>
                  <a:gd name="T10" fmla="*/ 0 w 868044"/>
                  <a:gd name="T11" fmla="*/ 48951 h 868045"/>
                  <a:gd name="T12" fmla="*/ 0 w 868044"/>
                  <a:gd name="T13" fmla="*/ 819095 h 868045"/>
                  <a:gd name="T14" fmla="*/ 3848 w 868044"/>
                  <a:gd name="T15" fmla="*/ 838149 h 868045"/>
                  <a:gd name="T16" fmla="*/ 14342 w 868044"/>
                  <a:gd name="T17" fmla="*/ 853709 h 868045"/>
                  <a:gd name="T18" fmla="*/ 29905 w 868044"/>
                  <a:gd name="T19" fmla="*/ 864200 h 868045"/>
                  <a:gd name="T20" fmla="*/ 48961 w 868044"/>
                  <a:gd name="T21" fmla="*/ 868046 h 868045"/>
                  <a:gd name="T22" fmla="*/ 819095 w 868044"/>
                  <a:gd name="T23" fmla="*/ 868046 h 868045"/>
                  <a:gd name="T24" fmla="*/ 838149 w 868044"/>
                  <a:gd name="T25" fmla="*/ 864200 h 868045"/>
                  <a:gd name="T26" fmla="*/ 853709 w 868044"/>
                  <a:gd name="T27" fmla="*/ 853709 h 868045"/>
                  <a:gd name="T28" fmla="*/ 864200 w 868044"/>
                  <a:gd name="T29" fmla="*/ 838149 h 868045"/>
                  <a:gd name="T30" fmla="*/ 868046 w 868044"/>
                  <a:gd name="T31" fmla="*/ 819095 h 868045"/>
                  <a:gd name="T32" fmla="*/ 868046 w 868044"/>
                  <a:gd name="T33" fmla="*/ 48951 h 868045"/>
                  <a:gd name="T34" fmla="*/ 864200 w 868044"/>
                  <a:gd name="T35" fmla="*/ 29896 h 868045"/>
                  <a:gd name="T36" fmla="*/ 853709 w 868044"/>
                  <a:gd name="T37" fmla="*/ 14337 h 868045"/>
                  <a:gd name="T38" fmla="*/ 838149 w 868044"/>
                  <a:gd name="T39" fmla="*/ 3846 h 868045"/>
                  <a:gd name="T40" fmla="*/ 819095 w 868044"/>
                  <a:gd name="T41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" name="object 5"/>
              <p:cNvSpPr>
                <a:spLocks/>
              </p:cNvSpPr>
              <p:nvPr/>
            </p:nvSpPr>
            <p:spPr bwMode="auto">
              <a:xfrm>
                <a:off x="18616009" y="10714992"/>
                <a:ext cx="868044" cy="593725"/>
              </a:xfrm>
              <a:custGeom>
                <a:avLst/>
                <a:gdLst>
                  <a:gd name="T0" fmla="*/ 819095 w 868044"/>
                  <a:gd name="T1" fmla="*/ 0 h 593725"/>
                  <a:gd name="T2" fmla="*/ 48951 w 868044"/>
                  <a:gd name="T3" fmla="*/ 0 h 593725"/>
                  <a:gd name="T4" fmla="*/ 29896 w 868044"/>
                  <a:gd name="T5" fmla="*/ 3846 h 593725"/>
                  <a:gd name="T6" fmla="*/ 14337 w 868044"/>
                  <a:gd name="T7" fmla="*/ 14337 h 593725"/>
                  <a:gd name="T8" fmla="*/ 3846 w 868044"/>
                  <a:gd name="T9" fmla="*/ 29896 h 593725"/>
                  <a:gd name="T10" fmla="*/ 0 w 868044"/>
                  <a:gd name="T11" fmla="*/ 48951 h 593725"/>
                  <a:gd name="T12" fmla="*/ 0 w 868044"/>
                  <a:gd name="T13" fmla="*/ 593563 h 593725"/>
                  <a:gd name="T14" fmla="*/ 868046 w 868044"/>
                  <a:gd name="T15" fmla="*/ 593563 h 593725"/>
                  <a:gd name="T16" fmla="*/ 868046 w 868044"/>
                  <a:gd name="T17" fmla="*/ 48951 h 593725"/>
                  <a:gd name="T18" fmla="*/ 864200 w 868044"/>
                  <a:gd name="T19" fmla="*/ 29896 h 593725"/>
                  <a:gd name="T20" fmla="*/ 853709 w 868044"/>
                  <a:gd name="T21" fmla="*/ 14337 h 593725"/>
                  <a:gd name="T22" fmla="*/ 838149 w 868044"/>
                  <a:gd name="T23" fmla="*/ 3846 h 593725"/>
                  <a:gd name="T24" fmla="*/ 819095 w 868044"/>
                  <a:gd name="T25" fmla="*/ 0 h 593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0" name="object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9820465"/>
                <a:ext cx="3542017" cy="868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object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10714992"/>
                <a:ext cx="3542017" cy="593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object 8"/>
              <p:cNvSpPr>
                <a:spLocks/>
              </p:cNvSpPr>
              <p:nvPr/>
            </p:nvSpPr>
            <p:spPr bwMode="auto">
              <a:xfrm>
                <a:off x="19510536" y="9820466"/>
                <a:ext cx="593725" cy="868044"/>
              </a:xfrm>
              <a:custGeom>
                <a:avLst/>
                <a:gdLst>
                  <a:gd name="T0" fmla="*/ 593563 w 593725"/>
                  <a:gd name="T1" fmla="*/ 0 h 868045"/>
                  <a:gd name="T2" fmla="*/ 48951 w 593725"/>
                  <a:gd name="T3" fmla="*/ 0 h 868045"/>
                  <a:gd name="T4" fmla="*/ 29896 w 593725"/>
                  <a:gd name="T5" fmla="*/ 3846 h 868045"/>
                  <a:gd name="T6" fmla="*/ 14337 w 593725"/>
                  <a:gd name="T7" fmla="*/ 14337 h 868045"/>
                  <a:gd name="T8" fmla="*/ 3846 w 593725"/>
                  <a:gd name="T9" fmla="*/ 29896 h 868045"/>
                  <a:gd name="T10" fmla="*/ 0 w 593725"/>
                  <a:gd name="T11" fmla="*/ 48951 h 868045"/>
                  <a:gd name="T12" fmla="*/ 0 w 593725"/>
                  <a:gd name="T13" fmla="*/ 819095 h 868045"/>
                  <a:gd name="T14" fmla="*/ 3846 w 593725"/>
                  <a:gd name="T15" fmla="*/ 838149 h 868045"/>
                  <a:gd name="T16" fmla="*/ 14337 w 593725"/>
                  <a:gd name="T17" fmla="*/ 853709 h 868045"/>
                  <a:gd name="T18" fmla="*/ 29896 w 593725"/>
                  <a:gd name="T19" fmla="*/ 864200 h 868045"/>
                  <a:gd name="T20" fmla="*/ 48951 w 593725"/>
                  <a:gd name="T21" fmla="*/ 868046 h 868045"/>
                  <a:gd name="T22" fmla="*/ 593563 w 593725"/>
                  <a:gd name="T23" fmla="*/ 868046 h 868045"/>
                  <a:gd name="T24" fmla="*/ 593563 w 593725"/>
                  <a:gd name="T25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3" name="object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0526" y="6308121"/>
                <a:ext cx="593573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object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6308121"/>
                <a:ext cx="3542017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object 1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16009" y="6308121"/>
                <a:ext cx="868046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D1671A-5DB8-3C6F-D431-D06C71E5D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93212" y="575551"/>
            <a:ext cx="2738619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DEE0A31-7A67-47E4-0B65-9910492F4A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481" y="4991603"/>
            <a:ext cx="8392686" cy="758825"/>
          </a:xfrm>
        </p:spPr>
        <p:txBody>
          <a:bodyPr lIns="0" tIns="0" rIns="0" bIns="0" rtlCol="0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F245D-B2F7-4094-9B0E-00F8522DD5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441" cy="11308746"/>
          </a:xfrm>
        </p:grpSpPr>
        <p:pic>
          <p:nvPicPr>
            <p:cNvPr id="8" name="object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94580" cy="626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object 3"/>
            <p:cNvGrpSpPr>
              <a:grpSpLocks/>
            </p:cNvGrpSpPr>
            <p:nvPr/>
          </p:nvGrpSpPr>
          <p:grpSpPr bwMode="auto"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11" name="object 4"/>
              <p:cNvSpPr>
                <a:spLocks/>
              </p:cNvSpPr>
              <p:nvPr/>
            </p:nvSpPr>
            <p:spPr bwMode="auto">
              <a:xfrm>
                <a:off x="18616004" y="9820466"/>
                <a:ext cx="868044" cy="868044"/>
              </a:xfrm>
              <a:custGeom>
                <a:avLst/>
                <a:gdLst>
                  <a:gd name="T0" fmla="*/ 819095 w 868044"/>
                  <a:gd name="T1" fmla="*/ 0 h 868045"/>
                  <a:gd name="T2" fmla="*/ 48961 w 868044"/>
                  <a:gd name="T3" fmla="*/ 0 h 868045"/>
                  <a:gd name="T4" fmla="*/ 29905 w 868044"/>
                  <a:gd name="T5" fmla="*/ 3846 h 868045"/>
                  <a:gd name="T6" fmla="*/ 14342 w 868044"/>
                  <a:gd name="T7" fmla="*/ 14337 h 868045"/>
                  <a:gd name="T8" fmla="*/ 3848 w 868044"/>
                  <a:gd name="T9" fmla="*/ 29896 h 868045"/>
                  <a:gd name="T10" fmla="*/ 0 w 868044"/>
                  <a:gd name="T11" fmla="*/ 48951 h 868045"/>
                  <a:gd name="T12" fmla="*/ 0 w 868044"/>
                  <a:gd name="T13" fmla="*/ 819095 h 868045"/>
                  <a:gd name="T14" fmla="*/ 3848 w 868044"/>
                  <a:gd name="T15" fmla="*/ 838149 h 868045"/>
                  <a:gd name="T16" fmla="*/ 14342 w 868044"/>
                  <a:gd name="T17" fmla="*/ 853709 h 868045"/>
                  <a:gd name="T18" fmla="*/ 29905 w 868044"/>
                  <a:gd name="T19" fmla="*/ 864200 h 868045"/>
                  <a:gd name="T20" fmla="*/ 48961 w 868044"/>
                  <a:gd name="T21" fmla="*/ 868046 h 868045"/>
                  <a:gd name="T22" fmla="*/ 819095 w 868044"/>
                  <a:gd name="T23" fmla="*/ 868046 h 868045"/>
                  <a:gd name="T24" fmla="*/ 838149 w 868044"/>
                  <a:gd name="T25" fmla="*/ 864200 h 868045"/>
                  <a:gd name="T26" fmla="*/ 853709 w 868044"/>
                  <a:gd name="T27" fmla="*/ 853709 h 868045"/>
                  <a:gd name="T28" fmla="*/ 864200 w 868044"/>
                  <a:gd name="T29" fmla="*/ 838149 h 868045"/>
                  <a:gd name="T30" fmla="*/ 868046 w 868044"/>
                  <a:gd name="T31" fmla="*/ 819095 h 868045"/>
                  <a:gd name="T32" fmla="*/ 868046 w 868044"/>
                  <a:gd name="T33" fmla="*/ 48951 h 868045"/>
                  <a:gd name="T34" fmla="*/ 864200 w 868044"/>
                  <a:gd name="T35" fmla="*/ 29896 h 868045"/>
                  <a:gd name="T36" fmla="*/ 853709 w 868044"/>
                  <a:gd name="T37" fmla="*/ 14337 h 868045"/>
                  <a:gd name="T38" fmla="*/ 838149 w 868044"/>
                  <a:gd name="T39" fmla="*/ 3846 h 868045"/>
                  <a:gd name="T40" fmla="*/ 819095 w 868044"/>
                  <a:gd name="T41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" name="object 5"/>
              <p:cNvSpPr>
                <a:spLocks/>
              </p:cNvSpPr>
              <p:nvPr/>
            </p:nvSpPr>
            <p:spPr bwMode="auto">
              <a:xfrm>
                <a:off x="18616009" y="10714992"/>
                <a:ext cx="868044" cy="593725"/>
              </a:xfrm>
              <a:custGeom>
                <a:avLst/>
                <a:gdLst>
                  <a:gd name="T0" fmla="*/ 819095 w 868044"/>
                  <a:gd name="T1" fmla="*/ 0 h 593725"/>
                  <a:gd name="T2" fmla="*/ 48951 w 868044"/>
                  <a:gd name="T3" fmla="*/ 0 h 593725"/>
                  <a:gd name="T4" fmla="*/ 29896 w 868044"/>
                  <a:gd name="T5" fmla="*/ 3846 h 593725"/>
                  <a:gd name="T6" fmla="*/ 14337 w 868044"/>
                  <a:gd name="T7" fmla="*/ 14337 h 593725"/>
                  <a:gd name="T8" fmla="*/ 3846 w 868044"/>
                  <a:gd name="T9" fmla="*/ 29896 h 593725"/>
                  <a:gd name="T10" fmla="*/ 0 w 868044"/>
                  <a:gd name="T11" fmla="*/ 48951 h 593725"/>
                  <a:gd name="T12" fmla="*/ 0 w 868044"/>
                  <a:gd name="T13" fmla="*/ 593563 h 593725"/>
                  <a:gd name="T14" fmla="*/ 868046 w 868044"/>
                  <a:gd name="T15" fmla="*/ 593563 h 593725"/>
                  <a:gd name="T16" fmla="*/ 868046 w 868044"/>
                  <a:gd name="T17" fmla="*/ 48951 h 593725"/>
                  <a:gd name="T18" fmla="*/ 864200 w 868044"/>
                  <a:gd name="T19" fmla="*/ 29896 h 593725"/>
                  <a:gd name="T20" fmla="*/ 853709 w 868044"/>
                  <a:gd name="T21" fmla="*/ 14337 h 593725"/>
                  <a:gd name="T22" fmla="*/ 838149 w 868044"/>
                  <a:gd name="T23" fmla="*/ 3846 h 593725"/>
                  <a:gd name="T24" fmla="*/ 819095 w 868044"/>
                  <a:gd name="T25" fmla="*/ 0 h 593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3" name="object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9820465"/>
                <a:ext cx="3542017" cy="868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object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10714992"/>
                <a:ext cx="3542017" cy="593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object 8"/>
              <p:cNvSpPr>
                <a:spLocks/>
              </p:cNvSpPr>
              <p:nvPr/>
            </p:nvSpPr>
            <p:spPr bwMode="auto">
              <a:xfrm>
                <a:off x="19510536" y="9820466"/>
                <a:ext cx="593725" cy="868044"/>
              </a:xfrm>
              <a:custGeom>
                <a:avLst/>
                <a:gdLst>
                  <a:gd name="T0" fmla="*/ 593563 w 593725"/>
                  <a:gd name="T1" fmla="*/ 0 h 868045"/>
                  <a:gd name="T2" fmla="*/ 48951 w 593725"/>
                  <a:gd name="T3" fmla="*/ 0 h 868045"/>
                  <a:gd name="T4" fmla="*/ 29896 w 593725"/>
                  <a:gd name="T5" fmla="*/ 3846 h 868045"/>
                  <a:gd name="T6" fmla="*/ 14337 w 593725"/>
                  <a:gd name="T7" fmla="*/ 14337 h 868045"/>
                  <a:gd name="T8" fmla="*/ 3846 w 593725"/>
                  <a:gd name="T9" fmla="*/ 29896 h 868045"/>
                  <a:gd name="T10" fmla="*/ 0 w 593725"/>
                  <a:gd name="T11" fmla="*/ 48951 h 868045"/>
                  <a:gd name="T12" fmla="*/ 0 w 593725"/>
                  <a:gd name="T13" fmla="*/ 819095 h 868045"/>
                  <a:gd name="T14" fmla="*/ 3846 w 593725"/>
                  <a:gd name="T15" fmla="*/ 838149 h 868045"/>
                  <a:gd name="T16" fmla="*/ 14337 w 593725"/>
                  <a:gd name="T17" fmla="*/ 853709 h 868045"/>
                  <a:gd name="T18" fmla="*/ 29896 w 593725"/>
                  <a:gd name="T19" fmla="*/ 864200 h 868045"/>
                  <a:gd name="T20" fmla="*/ 48951 w 593725"/>
                  <a:gd name="T21" fmla="*/ 868046 h 868045"/>
                  <a:gd name="T22" fmla="*/ 593563 w 593725"/>
                  <a:gd name="T23" fmla="*/ 868046 h 868045"/>
                  <a:gd name="T24" fmla="*/ 593563 w 593725"/>
                  <a:gd name="T25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6" name="object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0526" y="6308121"/>
                <a:ext cx="593573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object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6308121"/>
                <a:ext cx="3542017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object 1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16009" y="6308121"/>
                <a:ext cx="868046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20948" y="3835271"/>
            <a:ext cx="2163638" cy="20463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873027-D9C3-BF06-5911-5E307BEE8D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093211" cy="3792772"/>
          </a:xfrm>
          <a:prstGeom prst="roundRect">
            <a:avLst>
              <a:gd name="adj" fmla="val 826"/>
            </a:avLst>
          </a:prstGeom>
          <a:noFill/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24CDC1-2B34-1A69-E662-9145B799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A62E9E2A-224F-B51A-7058-A5A3911015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3481" y="4991603"/>
            <a:ext cx="8392686" cy="758825"/>
          </a:xfrm>
        </p:spPr>
        <p:txBody>
          <a:bodyPr lIns="0" tIns="0" rIns="0" bIns="0" rtlCol="0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E0629-EF8B-46C0-B067-AED45676A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63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828820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4940030" cy="5257800"/>
          </a:xfrm>
        </p:spPr>
        <p:txBody>
          <a:bodyPr lIns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7E269F-CC0F-6646-02FF-C0095FEE0E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4975" y="1104900"/>
            <a:ext cx="6677025" cy="52578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3F764-CD6B-4719-B941-32B10BE6A4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47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525779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88D11-FE20-45C3-B2F4-3E20AB863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1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1656167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2744DD-7622-7A0D-D878-3A2F0DD565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761673"/>
            <a:ext cx="12192000" cy="3720090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FED2F-7CF5-4585-84BF-E94E43A83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3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517515"/>
            <a:ext cx="11430000" cy="4845184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1E37C84-0909-5AAD-CD22-546DDC406F4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4" y="1104900"/>
            <a:ext cx="11410545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99F7C-8B6F-4471-A5CE-A9A21DFACC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05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45FD344-975C-7B55-28E7-5C6E1211E6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9094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A16262F-6FB0-71E7-504C-7B4DAFC0A1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37187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632DCF72-D5C8-DC49-A585-B77D0B97DA6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5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19EA232-B7EF-76A2-97D3-DDCF2F76462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62336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EEF6A71-F2C2-63E4-BC81-B2E4715213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14489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AB818-37E3-430A-935B-73131FA24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58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598CD0-D9CA-6A09-13D5-D470D2D84F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82902" y="1463768"/>
            <a:ext cx="5128098" cy="489893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463768"/>
            <a:ext cx="6214352" cy="4898932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4D5B388-093C-B0E2-1426-572D7BF105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2901" y="1075215"/>
            <a:ext cx="5128099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78102-95F4-47DA-81A7-AD703632F1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2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>
            <a:spLocks noChangeArrowheads="1"/>
          </p:cNvSpPr>
          <p:nvPr userDrawn="1"/>
        </p:nvSpPr>
        <p:spPr bwMode="auto">
          <a:xfrm>
            <a:off x="384175" y="6292850"/>
            <a:ext cx="24050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FFFFFF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pic>
        <p:nvPicPr>
          <p:cNvPr id="7" name="object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3850"/>
            <a:ext cx="39989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 12"/>
          <p:cNvSpPr>
            <a:spLocks/>
          </p:cNvSpPr>
          <p:nvPr userDrawn="1"/>
        </p:nvSpPr>
        <p:spPr bwMode="auto">
          <a:xfrm>
            <a:off x="10472738" y="6351588"/>
            <a:ext cx="1395412" cy="198437"/>
          </a:xfrm>
          <a:custGeom>
            <a:avLst/>
            <a:gdLst>
              <a:gd name="T0" fmla="*/ 628980 w 2298065"/>
              <a:gd name="T1" fmla="*/ 10820 h 328295"/>
              <a:gd name="T2" fmla="*/ 339204 w 2298065"/>
              <a:gd name="T3" fmla="*/ 114350 h 328295"/>
              <a:gd name="T4" fmla="*/ 138633 w 2298065"/>
              <a:gd name="T5" fmla="*/ 10756 h 328295"/>
              <a:gd name="T6" fmla="*/ 249326 w 2298065"/>
              <a:gd name="T7" fmla="*/ 317677 h 328295"/>
              <a:gd name="T8" fmla="*/ 547230 w 2298065"/>
              <a:gd name="T9" fmla="*/ 195211 h 328295"/>
              <a:gd name="T10" fmla="*/ 744550 w 2298065"/>
              <a:gd name="T11" fmla="*/ 317576 h 328295"/>
              <a:gd name="T12" fmla="*/ 1671866 w 2298065"/>
              <a:gd name="T13" fmla="*/ 115125 h 328295"/>
              <a:gd name="T14" fmla="*/ 1586623 w 2298065"/>
              <a:gd name="T15" fmla="*/ 28270 h 328295"/>
              <a:gd name="T16" fmla="*/ 1468272 w 2298065"/>
              <a:gd name="T17" fmla="*/ 6934 h 328295"/>
              <a:gd name="T18" fmla="*/ 1360385 w 2298065"/>
              <a:gd name="T19" fmla="*/ 0 h 328295"/>
              <a:gd name="T20" fmla="*/ 1253464 w 2298065"/>
              <a:gd name="T21" fmla="*/ 2781 h 328295"/>
              <a:gd name="T22" fmla="*/ 1150277 w 2298065"/>
              <a:gd name="T23" fmla="*/ 16344 h 328295"/>
              <a:gd name="T24" fmla="*/ 1053604 w 2298065"/>
              <a:gd name="T25" fmla="*/ 41770 h 328295"/>
              <a:gd name="T26" fmla="*/ 966203 w 2298065"/>
              <a:gd name="T27" fmla="*/ 80111 h 328295"/>
              <a:gd name="T28" fmla="*/ 892060 w 2298065"/>
              <a:gd name="T29" fmla="*/ 142557 h 328295"/>
              <a:gd name="T30" fmla="*/ 886536 w 2298065"/>
              <a:gd name="T31" fmla="*/ 241058 h 328295"/>
              <a:gd name="T32" fmla="*/ 956894 w 2298065"/>
              <a:gd name="T33" fmla="*/ 292912 h 328295"/>
              <a:gd name="T34" fmla="*/ 1037259 w 2298065"/>
              <a:gd name="T35" fmla="*/ 314604 h 328295"/>
              <a:gd name="T36" fmla="*/ 1138897 w 2298065"/>
              <a:gd name="T37" fmla="*/ 325970 h 328295"/>
              <a:gd name="T38" fmla="*/ 1250696 w 2298065"/>
              <a:gd name="T39" fmla="*/ 327469 h 328295"/>
              <a:gd name="T40" fmla="*/ 1361554 w 2298065"/>
              <a:gd name="T41" fmla="*/ 319570 h 328295"/>
              <a:gd name="T42" fmla="*/ 1468247 w 2298065"/>
              <a:gd name="T43" fmla="*/ 300545 h 328295"/>
              <a:gd name="T44" fmla="*/ 1560195 w 2298065"/>
              <a:gd name="T45" fmla="*/ 266077 h 328295"/>
              <a:gd name="T46" fmla="*/ 1624787 w 2298065"/>
              <a:gd name="T47" fmla="*/ 216725 h 328295"/>
              <a:gd name="T48" fmla="*/ 1358595 w 2298065"/>
              <a:gd name="T49" fmla="*/ 232448 h 328295"/>
              <a:gd name="T50" fmla="*/ 1298575 w 2298065"/>
              <a:gd name="T51" fmla="*/ 250596 h 328295"/>
              <a:gd name="T52" fmla="*/ 1196517 w 2298065"/>
              <a:gd name="T53" fmla="*/ 248881 h 328295"/>
              <a:gd name="T54" fmla="*/ 1131112 w 2298065"/>
              <a:gd name="T55" fmla="*/ 217220 h 328295"/>
              <a:gd name="T56" fmla="*/ 1134732 w 2298065"/>
              <a:gd name="T57" fmla="*/ 165963 h 328295"/>
              <a:gd name="T58" fmla="*/ 1199845 w 2298065"/>
              <a:gd name="T59" fmla="*/ 101866 h 328295"/>
              <a:gd name="T60" fmla="*/ 1311313 w 2298065"/>
              <a:gd name="T61" fmla="*/ 77622 h 328295"/>
              <a:gd name="T62" fmla="*/ 1392974 w 2298065"/>
              <a:gd name="T63" fmla="*/ 86791 h 328295"/>
              <a:gd name="T64" fmla="*/ 1436014 w 2298065"/>
              <a:gd name="T65" fmla="*/ 115125 h 328295"/>
              <a:gd name="T66" fmla="*/ 2297785 w 2298065"/>
              <a:gd name="T67" fmla="*/ 244348 h 328295"/>
              <a:gd name="T68" fmla="*/ 2048548 w 2298065"/>
              <a:gd name="T69" fmla="*/ 10769 h 328295"/>
              <a:gd name="T70" fmla="*/ 1655724 w 2298065"/>
              <a:gd name="T71" fmla="*/ 317436 h 328295"/>
              <a:gd name="T72" fmla="*/ 2297785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43" y="10820"/>
                </a:moveTo>
                <a:lnTo>
                  <a:pt x="628980" y="10820"/>
                </a:lnTo>
                <a:lnTo>
                  <a:pt x="583298" y="114350"/>
                </a:lnTo>
                <a:lnTo>
                  <a:pt x="339204" y="114350"/>
                </a:lnTo>
                <a:lnTo>
                  <a:pt x="385330" y="10820"/>
                </a:lnTo>
                <a:lnTo>
                  <a:pt x="138633" y="10756"/>
                </a:lnTo>
                <a:lnTo>
                  <a:pt x="0" y="317677"/>
                </a:lnTo>
                <a:lnTo>
                  <a:pt x="249326" y="317677"/>
                </a:lnTo>
                <a:lnTo>
                  <a:pt x="302806" y="195211"/>
                </a:lnTo>
                <a:lnTo>
                  <a:pt x="547230" y="195211"/>
                </a:lnTo>
                <a:lnTo>
                  <a:pt x="492379" y="317576"/>
                </a:lnTo>
                <a:lnTo>
                  <a:pt x="744550" y="317576"/>
                </a:lnTo>
                <a:lnTo>
                  <a:pt x="883043" y="10820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58" y="50406"/>
                </a:lnTo>
                <a:lnTo>
                  <a:pt x="1586623" y="28270"/>
                </a:lnTo>
                <a:lnTo>
                  <a:pt x="1521726" y="13703"/>
                </a:lnTo>
                <a:lnTo>
                  <a:pt x="1468272" y="6934"/>
                </a:lnTo>
                <a:lnTo>
                  <a:pt x="1414386" y="2311"/>
                </a:lnTo>
                <a:lnTo>
                  <a:pt x="1360385" y="0"/>
                </a:lnTo>
                <a:lnTo>
                  <a:pt x="1306626" y="114"/>
                </a:lnTo>
                <a:lnTo>
                  <a:pt x="1253464" y="2781"/>
                </a:lnTo>
                <a:lnTo>
                  <a:pt x="1201229" y="8153"/>
                </a:lnTo>
                <a:lnTo>
                  <a:pt x="1150277" y="16344"/>
                </a:lnTo>
                <a:lnTo>
                  <a:pt x="1100950" y="27508"/>
                </a:lnTo>
                <a:lnTo>
                  <a:pt x="1053604" y="41770"/>
                </a:lnTo>
                <a:lnTo>
                  <a:pt x="1008570" y="59258"/>
                </a:lnTo>
                <a:lnTo>
                  <a:pt x="966203" y="80111"/>
                </a:lnTo>
                <a:lnTo>
                  <a:pt x="922299" y="110045"/>
                </a:lnTo>
                <a:lnTo>
                  <a:pt x="892060" y="142557"/>
                </a:lnTo>
                <a:lnTo>
                  <a:pt x="873874" y="209537"/>
                </a:lnTo>
                <a:lnTo>
                  <a:pt x="886536" y="241058"/>
                </a:lnTo>
                <a:lnTo>
                  <a:pt x="914107" y="269341"/>
                </a:lnTo>
                <a:lnTo>
                  <a:pt x="956894" y="292912"/>
                </a:lnTo>
                <a:lnTo>
                  <a:pt x="993724" y="305079"/>
                </a:lnTo>
                <a:lnTo>
                  <a:pt x="1037259" y="314604"/>
                </a:lnTo>
                <a:lnTo>
                  <a:pt x="1086116" y="321551"/>
                </a:lnTo>
                <a:lnTo>
                  <a:pt x="1138897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31" y="324675"/>
                </a:lnTo>
                <a:lnTo>
                  <a:pt x="1361554" y="319570"/>
                </a:lnTo>
                <a:lnTo>
                  <a:pt x="1413179" y="312242"/>
                </a:lnTo>
                <a:lnTo>
                  <a:pt x="1468247" y="300545"/>
                </a:lnTo>
                <a:lnTo>
                  <a:pt x="1517408" y="285165"/>
                </a:lnTo>
                <a:lnTo>
                  <a:pt x="1560195" y="266077"/>
                </a:lnTo>
                <a:lnTo>
                  <a:pt x="1596136" y="243268"/>
                </a:lnTo>
                <a:lnTo>
                  <a:pt x="1624787" y="216725"/>
                </a:lnTo>
                <a:lnTo>
                  <a:pt x="1383766" y="216725"/>
                </a:lnTo>
                <a:lnTo>
                  <a:pt x="1358595" y="232448"/>
                </a:lnTo>
                <a:lnTo>
                  <a:pt x="1330121" y="243725"/>
                </a:lnTo>
                <a:lnTo>
                  <a:pt x="1298575" y="250596"/>
                </a:lnTo>
                <a:lnTo>
                  <a:pt x="1264208" y="253060"/>
                </a:lnTo>
                <a:lnTo>
                  <a:pt x="1196517" y="248881"/>
                </a:lnTo>
                <a:lnTo>
                  <a:pt x="1153375" y="236359"/>
                </a:lnTo>
                <a:lnTo>
                  <a:pt x="1131112" y="217220"/>
                </a:lnTo>
                <a:lnTo>
                  <a:pt x="1126121" y="193192"/>
                </a:lnTo>
                <a:lnTo>
                  <a:pt x="1134732" y="165963"/>
                </a:lnTo>
                <a:lnTo>
                  <a:pt x="1161491" y="129044"/>
                </a:lnTo>
                <a:lnTo>
                  <a:pt x="1199845" y="101866"/>
                </a:lnTo>
                <a:lnTo>
                  <a:pt x="1249768" y="84658"/>
                </a:lnTo>
                <a:lnTo>
                  <a:pt x="1311313" y="77622"/>
                </a:lnTo>
                <a:lnTo>
                  <a:pt x="1357909" y="79375"/>
                </a:lnTo>
                <a:lnTo>
                  <a:pt x="1392974" y="86791"/>
                </a:lnTo>
                <a:lnTo>
                  <a:pt x="1418386" y="98996"/>
                </a:lnTo>
                <a:lnTo>
                  <a:pt x="1436014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85" y="244348"/>
                </a:moveTo>
                <a:lnTo>
                  <a:pt x="1943506" y="244348"/>
                </a:lnTo>
                <a:lnTo>
                  <a:pt x="2048548" y="10769"/>
                </a:lnTo>
                <a:lnTo>
                  <a:pt x="1792973" y="10769"/>
                </a:lnTo>
                <a:lnTo>
                  <a:pt x="1655724" y="317436"/>
                </a:lnTo>
                <a:lnTo>
                  <a:pt x="2264841" y="317436"/>
                </a:lnTo>
                <a:lnTo>
                  <a:pt x="2297785" y="2443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276F50-1FB8-2C7D-ED3B-A0BD107ECE2A}"/>
              </a:ext>
            </a:extLst>
          </p:cNvPr>
          <p:cNvSpPr/>
          <p:nvPr userDrawn="1"/>
        </p:nvSpPr>
        <p:spPr>
          <a:xfrm>
            <a:off x="109538" y="6362700"/>
            <a:ext cx="1685925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bject 4"/>
          <p:cNvSpPr>
            <a:spLocks/>
          </p:cNvSpPr>
          <p:nvPr userDrawn="1"/>
        </p:nvSpPr>
        <p:spPr bwMode="auto">
          <a:xfrm>
            <a:off x="10463213" y="6332538"/>
            <a:ext cx="1392237" cy="200025"/>
          </a:xfrm>
          <a:custGeom>
            <a:avLst/>
            <a:gdLst>
              <a:gd name="T0" fmla="*/ 628980 w 2298065"/>
              <a:gd name="T1" fmla="*/ 10807 h 328295"/>
              <a:gd name="T2" fmla="*/ 339217 w 2298065"/>
              <a:gd name="T3" fmla="*/ 114350 h 328295"/>
              <a:gd name="T4" fmla="*/ 138633 w 2298065"/>
              <a:gd name="T5" fmla="*/ 10756 h 328295"/>
              <a:gd name="T6" fmla="*/ 249339 w 2298065"/>
              <a:gd name="T7" fmla="*/ 317677 h 328295"/>
              <a:gd name="T8" fmla="*/ 547243 w 2298065"/>
              <a:gd name="T9" fmla="*/ 195211 h 328295"/>
              <a:gd name="T10" fmla="*/ 744562 w 2298065"/>
              <a:gd name="T11" fmla="*/ 317576 h 328295"/>
              <a:gd name="T12" fmla="*/ 1671866 w 2298065"/>
              <a:gd name="T13" fmla="*/ 115125 h 328295"/>
              <a:gd name="T14" fmla="*/ 1586636 w 2298065"/>
              <a:gd name="T15" fmla="*/ 28282 h 328295"/>
              <a:gd name="T16" fmla="*/ 1468285 w 2298065"/>
              <a:gd name="T17" fmla="*/ 6934 h 328295"/>
              <a:gd name="T18" fmla="*/ 1360398 w 2298065"/>
              <a:gd name="T19" fmla="*/ 0 h 328295"/>
              <a:gd name="T20" fmla="*/ 1253477 w 2298065"/>
              <a:gd name="T21" fmla="*/ 2781 h 328295"/>
              <a:gd name="T22" fmla="*/ 1150289 w 2298065"/>
              <a:gd name="T23" fmla="*/ 16344 h 328295"/>
              <a:gd name="T24" fmla="*/ 1053617 w 2298065"/>
              <a:gd name="T25" fmla="*/ 41770 h 328295"/>
              <a:gd name="T26" fmla="*/ 966228 w 2298065"/>
              <a:gd name="T27" fmla="*/ 80111 h 328295"/>
              <a:gd name="T28" fmla="*/ 892086 w 2298065"/>
              <a:gd name="T29" fmla="*/ 142557 h 328295"/>
              <a:gd name="T30" fmla="*/ 886548 w 2298065"/>
              <a:gd name="T31" fmla="*/ 241071 h 328295"/>
              <a:gd name="T32" fmla="*/ 956906 w 2298065"/>
              <a:gd name="T33" fmla="*/ 292912 h 328295"/>
              <a:gd name="T34" fmla="*/ 1037272 w 2298065"/>
              <a:gd name="T35" fmla="*/ 314604 h 328295"/>
              <a:gd name="T36" fmla="*/ 1138910 w 2298065"/>
              <a:gd name="T37" fmla="*/ 325970 h 328295"/>
              <a:gd name="T38" fmla="*/ 1250696 w 2298065"/>
              <a:gd name="T39" fmla="*/ 327469 h 328295"/>
              <a:gd name="T40" fmla="*/ 1361567 w 2298065"/>
              <a:gd name="T41" fmla="*/ 319582 h 328295"/>
              <a:gd name="T42" fmla="*/ 1468259 w 2298065"/>
              <a:gd name="T43" fmla="*/ 300545 h 328295"/>
              <a:gd name="T44" fmla="*/ 1560207 w 2298065"/>
              <a:gd name="T45" fmla="*/ 266077 h 328295"/>
              <a:gd name="T46" fmla="*/ 1624799 w 2298065"/>
              <a:gd name="T47" fmla="*/ 216725 h 328295"/>
              <a:gd name="T48" fmla="*/ 1358607 w 2298065"/>
              <a:gd name="T49" fmla="*/ 232448 h 328295"/>
              <a:gd name="T50" fmla="*/ 1298587 w 2298065"/>
              <a:gd name="T51" fmla="*/ 250596 h 328295"/>
              <a:gd name="T52" fmla="*/ 1196530 w 2298065"/>
              <a:gd name="T53" fmla="*/ 248881 h 328295"/>
              <a:gd name="T54" fmla="*/ 1131125 w 2298065"/>
              <a:gd name="T55" fmla="*/ 217220 h 328295"/>
              <a:gd name="T56" fmla="*/ 1134732 w 2298065"/>
              <a:gd name="T57" fmla="*/ 165950 h 328295"/>
              <a:gd name="T58" fmla="*/ 1199845 w 2298065"/>
              <a:gd name="T59" fmla="*/ 101866 h 328295"/>
              <a:gd name="T60" fmla="*/ 1311325 w 2298065"/>
              <a:gd name="T61" fmla="*/ 77622 h 328295"/>
              <a:gd name="T62" fmla="*/ 1392986 w 2298065"/>
              <a:gd name="T63" fmla="*/ 86791 h 328295"/>
              <a:gd name="T64" fmla="*/ 1436027 w 2298065"/>
              <a:gd name="T65" fmla="*/ 115125 h 328295"/>
              <a:gd name="T66" fmla="*/ 2297798 w 2298065"/>
              <a:gd name="T67" fmla="*/ 244348 h 328295"/>
              <a:gd name="T68" fmla="*/ 2048560 w 2298065"/>
              <a:gd name="T69" fmla="*/ 10769 h 328295"/>
              <a:gd name="T70" fmla="*/ 1655737 w 2298065"/>
              <a:gd name="T71" fmla="*/ 317436 h 328295"/>
              <a:gd name="T72" fmla="*/ 2297798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6695C-6132-708A-04A3-3190E93486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244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B92839D2-E892-810F-0250-67CBFC3C1E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7596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03C41B-7953-ECCE-44CB-BF1F0F8B0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0999" y="1123855"/>
            <a:ext cx="5611237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C2582B1-1E99-5890-0CD5-62DFFE6F7D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9767" y="1123855"/>
            <a:ext cx="5611234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F1C4-53BF-45EC-B1C7-F956FE1DA6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82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A3D5-A6C5-14FC-5030-ED621B00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70080-0301-4D8D-9A13-7BF4CD732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00364-B625-9CF8-A31B-D08471621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218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257D-1F79-4941-AE53-217B72F8C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0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0F119-00DD-D0B1-20E9-BFCECB2639ED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dirty="0" err="1">
                <a:solidFill>
                  <a:srgbClr val="FFFFFF"/>
                </a:solidFill>
                <a:latin typeface="Arial" panose="020B0604020202020204"/>
              </a:rPr>
              <a:t>hcltech.com</a:t>
            </a:r>
            <a:endParaRPr lang="en-US" sz="8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15793"/>
            <a:ext cx="7615136" cy="52578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0E25B2A-3356-427A-A512-A91D7E6FCB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18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-98425"/>
            <a:ext cx="12453938" cy="705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DB71A-057C-0E20-6E46-300933CAF482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dirty="0" err="1">
                <a:solidFill>
                  <a:srgbClr val="000000"/>
                </a:solidFill>
                <a:latin typeface="Arial" panose="020B0604020202020204"/>
              </a:rPr>
              <a:t>hcltech.com</a:t>
            </a:r>
            <a:endParaRPr lang="en-US" sz="8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69879"/>
            <a:ext cx="7615136" cy="52578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5558B-2EE8-4911-AFB9-951414BBFE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98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6DADF2-C89F-4914-7796-70E68BC81BAE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dirty="0" err="1">
                <a:solidFill>
                  <a:srgbClr val="FFFFFF"/>
                </a:solidFill>
                <a:latin typeface="Arial" panose="020B0604020202020204"/>
              </a:rPr>
              <a:t>hcltech.com</a:t>
            </a:r>
            <a:endParaRPr lang="en-US" sz="8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4E8E2C-E7DF-06FF-EEB0-118CD0AC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6BB50D8-99FE-FAC3-A32D-2F4B26D95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849F351-0E4E-4C4C-A14B-28E76C4866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3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-98425"/>
            <a:ext cx="12453938" cy="705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174C3-D9BE-8BCE-706A-EAA7C933B5F0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dirty="0" err="1">
                <a:solidFill>
                  <a:srgbClr val="000000"/>
                </a:solidFill>
                <a:latin typeface="Arial" panose="020B0604020202020204"/>
              </a:rPr>
              <a:t>hcltech.com</a:t>
            </a:r>
            <a:endParaRPr lang="en-US" sz="8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E3A13-125A-2ED5-F493-80507640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611EF04-AF35-9EAA-13D4-B71D9B7C1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22B86-107A-47E9-9D74-07B1594C3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89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B7475-C31D-618A-0468-7410D8EB2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27566" y="1138405"/>
            <a:ext cx="6864434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466A6-B278-5681-E6AC-C5D6FFABD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04900"/>
            <a:ext cx="4732421" cy="490713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BBC94-785A-BBA9-BD5E-9D56D04C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18A7632-8104-98F3-7496-5A559317F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BBFB1-E7F4-4BAE-8834-7B9C5CF27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1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D86A6-E26F-41EB-9BBB-9DB21FF0F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90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BD9E2-97FD-DE9E-CE42-7DE9B1785C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104900"/>
            <a:ext cx="11430000" cy="51784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F60DD-D79A-4674-8C98-C64ADA39F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8274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846DD6-BC33-075B-77C5-91ACB61A4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000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368E78D-4ED2-9DD8-3C9E-1134EB07C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1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44EB10A-9136-503C-9F0A-A12BB33347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43302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F2A00E6-C3A7-8A38-3E7D-5E9EF43788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43303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95005102-0A18-07B5-C4E3-793B56927CC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5607" y="1309688"/>
            <a:ext cx="1161660" cy="1160462"/>
          </a:xfrm>
          <a:prstGeom prst="roundRect">
            <a:avLst>
              <a:gd name="adj" fmla="val 2633"/>
            </a:avLst>
          </a:prstGeom>
          <a:noFill/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41FA1C3-392B-C075-0D0F-18DDBA9FA3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05608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84D22B4-F480-8BEA-CC19-BE8BAFA915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1001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3E8FDAB-42E7-C559-5D6E-CBF2C4B5D1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09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0A2B64C1-763B-A4FB-96B8-8D7FBA109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901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401FC47-2833-6E7F-753C-F02F094EFD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91401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D97267E-42AE-E653-CA07-E9DFD2A01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53703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17DC87D-A5DC-35A1-2361-C57C4AF0257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16008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8C40-E453-4BC5-8A2F-350FA01E8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947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8E95E2-B005-8F55-BF5C-0C96A475DE56}"/>
              </a:ext>
            </a:extLst>
          </p:cNvPr>
          <p:cNvSpPr/>
          <p:nvPr userDrawn="1"/>
        </p:nvSpPr>
        <p:spPr>
          <a:xfrm>
            <a:off x="185738" y="6550025"/>
            <a:ext cx="1978025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object 2"/>
          <p:cNvGrpSpPr>
            <a:grpSpLocks noChangeAspect="1"/>
          </p:cNvGrpSpPr>
          <p:nvPr userDrawn="1"/>
        </p:nvGrpSpPr>
        <p:grpSpPr bwMode="auto">
          <a:xfrm>
            <a:off x="0" y="323850"/>
            <a:ext cx="11868150" cy="6534150"/>
            <a:chOff x="0" y="533549"/>
            <a:chExt cx="19550419" cy="10763928"/>
          </a:xfrm>
        </p:grpSpPr>
        <p:sp>
          <p:nvSpPr>
            <p:cNvPr id="11" name="object 3"/>
            <p:cNvSpPr>
              <a:spLocks/>
            </p:cNvSpPr>
            <p:nvPr/>
          </p:nvSpPr>
          <p:spPr bwMode="auto">
            <a:xfrm>
              <a:off x="624982" y="10581616"/>
              <a:ext cx="868044" cy="406400"/>
            </a:xfrm>
            <a:custGeom>
              <a:avLst/>
              <a:gdLst>
                <a:gd name="T0" fmla="*/ 819085 w 868044"/>
                <a:gd name="T1" fmla="*/ 0 h 406400"/>
                <a:gd name="T2" fmla="*/ 48951 w 868044"/>
                <a:gd name="T3" fmla="*/ 0 h 406400"/>
                <a:gd name="T4" fmla="*/ 29896 w 868044"/>
                <a:gd name="T5" fmla="*/ 3846 h 406400"/>
                <a:gd name="T6" fmla="*/ 14337 w 868044"/>
                <a:gd name="T7" fmla="*/ 14337 h 406400"/>
                <a:gd name="T8" fmla="*/ 3846 w 868044"/>
                <a:gd name="T9" fmla="*/ 29896 h 406400"/>
                <a:gd name="T10" fmla="*/ 0 w 868044"/>
                <a:gd name="T11" fmla="*/ 48951 h 406400"/>
                <a:gd name="T12" fmla="*/ 0 w 868044"/>
                <a:gd name="T13" fmla="*/ 357371 h 406400"/>
                <a:gd name="T14" fmla="*/ 3846 w 868044"/>
                <a:gd name="T15" fmla="*/ 376425 h 406400"/>
                <a:gd name="T16" fmla="*/ 14337 w 868044"/>
                <a:gd name="T17" fmla="*/ 391985 h 406400"/>
                <a:gd name="T18" fmla="*/ 29896 w 868044"/>
                <a:gd name="T19" fmla="*/ 402475 h 406400"/>
                <a:gd name="T20" fmla="*/ 48951 w 868044"/>
                <a:gd name="T21" fmla="*/ 406322 h 406400"/>
                <a:gd name="T22" fmla="*/ 819085 w 868044"/>
                <a:gd name="T23" fmla="*/ 406322 h 406400"/>
                <a:gd name="T24" fmla="*/ 838145 w 868044"/>
                <a:gd name="T25" fmla="*/ 402475 h 406400"/>
                <a:gd name="T26" fmla="*/ 853708 w 868044"/>
                <a:gd name="T27" fmla="*/ 391985 h 406400"/>
                <a:gd name="T28" fmla="*/ 864199 w 868044"/>
                <a:gd name="T29" fmla="*/ 376425 h 406400"/>
                <a:gd name="T30" fmla="*/ 868046 w 868044"/>
                <a:gd name="T31" fmla="*/ 357371 h 406400"/>
                <a:gd name="T32" fmla="*/ 868046 w 868044"/>
                <a:gd name="T33" fmla="*/ 48951 h 406400"/>
                <a:gd name="T34" fmla="*/ 864199 w 868044"/>
                <a:gd name="T35" fmla="*/ 29896 h 406400"/>
                <a:gd name="T36" fmla="*/ 853708 w 868044"/>
                <a:gd name="T37" fmla="*/ 14337 h 406400"/>
                <a:gd name="T38" fmla="*/ 838145 w 868044"/>
                <a:gd name="T39" fmla="*/ 3846 h 406400"/>
                <a:gd name="T40" fmla="*/ 819085 w 868044"/>
                <a:gd name="T41" fmla="*/ 0 h 40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8044" h="406400">
                  <a:moveTo>
                    <a:pt x="819085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57371"/>
                  </a:lnTo>
                  <a:lnTo>
                    <a:pt x="3846" y="376425"/>
                  </a:lnTo>
                  <a:lnTo>
                    <a:pt x="14337" y="391985"/>
                  </a:lnTo>
                  <a:lnTo>
                    <a:pt x="29896" y="402475"/>
                  </a:lnTo>
                  <a:lnTo>
                    <a:pt x="48951" y="406322"/>
                  </a:lnTo>
                  <a:lnTo>
                    <a:pt x="819085" y="406322"/>
                  </a:lnTo>
                  <a:lnTo>
                    <a:pt x="838145" y="402475"/>
                  </a:lnTo>
                  <a:lnTo>
                    <a:pt x="853708" y="391985"/>
                  </a:lnTo>
                  <a:lnTo>
                    <a:pt x="864199" y="376425"/>
                  </a:lnTo>
                  <a:lnTo>
                    <a:pt x="868046" y="357371"/>
                  </a:lnTo>
                  <a:lnTo>
                    <a:pt x="868046" y="48951"/>
                  </a:lnTo>
                  <a:lnTo>
                    <a:pt x="864199" y="29896"/>
                  </a:lnTo>
                  <a:lnTo>
                    <a:pt x="853708" y="14337"/>
                  </a:lnTo>
                  <a:lnTo>
                    <a:pt x="838145" y="3846"/>
                  </a:lnTo>
                  <a:lnTo>
                    <a:pt x="819085" y="0"/>
                  </a:lnTo>
                  <a:close/>
                </a:path>
              </a:pathLst>
            </a:custGeom>
            <a:solidFill>
              <a:srgbClr val="8B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object 4"/>
            <p:cNvSpPr>
              <a:spLocks/>
            </p:cNvSpPr>
            <p:nvPr/>
          </p:nvSpPr>
          <p:spPr bwMode="auto">
            <a:xfrm>
              <a:off x="624977" y="11019347"/>
              <a:ext cx="868044" cy="278130"/>
            </a:xfrm>
            <a:custGeom>
              <a:avLst/>
              <a:gdLst>
                <a:gd name="T0" fmla="*/ 819095 w 868044"/>
                <a:gd name="T1" fmla="*/ 0 h 278129"/>
                <a:gd name="T2" fmla="*/ 48951 w 868044"/>
                <a:gd name="T3" fmla="*/ 0 h 278129"/>
                <a:gd name="T4" fmla="*/ 29896 w 868044"/>
                <a:gd name="T5" fmla="*/ 3848 h 278129"/>
                <a:gd name="T6" fmla="*/ 14337 w 868044"/>
                <a:gd name="T7" fmla="*/ 14342 h 278129"/>
                <a:gd name="T8" fmla="*/ 3846 w 868044"/>
                <a:gd name="T9" fmla="*/ 29905 h 278129"/>
                <a:gd name="T10" fmla="*/ 0 w 868044"/>
                <a:gd name="T11" fmla="*/ 48961 h 278129"/>
                <a:gd name="T12" fmla="*/ 0 w 868044"/>
                <a:gd name="T13" fmla="*/ 277844 h 278129"/>
                <a:gd name="T14" fmla="*/ 868046 w 868044"/>
                <a:gd name="T15" fmla="*/ 277844 h 278129"/>
                <a:gd name="T16" fmla="*/ 868046 w 868044"/>
                <a:gd name="T17" fmla="*/ 48961 h 278129"/>
                <a:gd name="T18" fmla="*/ 864200 w 868044"/>
                <a:gd name="T19" fmla="*/ 29905 h 278129"/>
                <a:gd name="T20" fmla="*/ 853709 w 868044"/>
                <a:gd name="T21" fmla="*/ 14342 h 278129"/>
                <a:gd name="T22" fmla="*/ 838149 w 868044"/>
                <a:gd name="T23" fmla="*/ 3848 h 278129"/>
                <a:gd name="T24" fmla="*/ 819095 w 868044"/>
                <a:gd name="T25" fmla="*/ 0 h 278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8044" h="278129">
                  <a:moveTo>
                    <a:pt x="819095" y="0"/>
                  </a:moveTo>
                  <a:lnTo>
                    <a:pt x="48951" y="0"/>
                  </a:lnTo>
                  <a:lnTo>
                    <a:pt x="29896" y="3848"/>
                  </a:lnTo>
                  <a:lnTo>
                    <a:pt x="14337" y="14342"/>
                  </a:lnTo>
                  <a:lnTo>
                    <a:pt x="3846" y="29905"/>
                  </a:lnTo>
                  <a:lnTo>
                    <a:pt x="0" y="48961"/>
                  </a:lnTo>
                  <a:lnTo>
                    <a:pt x="0" y="277844"/>
                  </a:lnTo>
                  <a:lnTo>
                    <a:pt x="868046" y="277844"/>
                  </a:lnTo>
                  <a:lnTo>
                    <a:pt x="868046" y="48961"/>
                  </a:lnTo>
                  <a:lnTo>
                    <a:pt x="864200" y="29905"/>
                  </a:lnTo>
                  <a:lnTo>
                    <a:pt x="853709" y="14342"/>
                  </a:lnTo>
                  <a:lnTo>
                    <a:pt x="838149" y="3848"/>
                  </a:lnTo>
                  <a:lnTo>
                    <a:pt x="819095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5" name="object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445" y="10581615"/>
              <a:ext cx="9847982" cy="406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object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445" y="11019350"/>
              <a:ext cx="9847982" cy="277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object 7"/>
            <p:cNvSpPr>
              <a:spLocks/>
            </p:cNvSpPr>
            <p:nvPr/>
          </p:nvSpPr>
          <p:spPr bwMode="auto">
            <a:xfrm>
              <a:off x="0" y="10581616"/>
              <a:ext cx="593725" cy="406400"/>
            </a:xfrm>
            <a:custGeom>
              <a:avLst/>
              <a:gdLst>
                <a:gd name="T0" fmla="*/ 544611 w 593725"/>
                <a:gd name="T1" fmla="*/ 0 h 406400"/>
                <a:gd name="T2" fmla="*/ 0 w 593725"/>
                <a:gd name="T3" fmla="*/ 0 h 406400"/>
                <a:gd name="T4" fmla="*/ 0 w 593725"/>
                <a:gd name="T5" fmla="*/ 406322 h 406400"/>
                <a:gd name="T6" fmla="*/ 544611 w 593725"/>
                <a:gd name="T7" fmla="*/ 406322 h 406400"/>
                <a:gd name="T8" fmla="*/ 563666 w 593725"/>
                <a:gd name="T9" fmla="*/ 402475 h 406400"/>
                <a:gd name="T10" fmla="*/ 579225 w 593725"/>
                <a:gd name="T11" fmla="*/ 391985 h 406400"/>
                <a:gd name="T12" fmla="*/ 589716 w 593725"/>
                <a:gd name="T13" fmla="*/ 376425 h 406400"/>
                <a:gd name="T14" fmla="*/ 593563 w 593725"/>
                <a:gd name="T15" fmla="*/ 357371 h 406400"/>
                <a:gd name="T16" fmla="*/ 593563 w 593725"/>
                <a:gd name="T17" fmla="*/ 48951 h 406400"/>
                <a:gd name="T18" fmla="*/ 589716 w 593725"/>
                <a:gd name="T19" fmla="*/ 29896 h 406400"/>
                <a:gd name="T20" fmla="*/ 579225 w 593725"/>
                <a:gd name="T21" fmla="*/ 14337 h 406400"/>
                <a:gd name="T22" fmla="*/ 563666 w 593725"/>
                <a:gd name="T23" fmla="*/ 3846 h 406400"/>
                <a:gd name="T24" fmla="*/ 544611 w 593725"/>
                <a:gd name="T25" fmla="*/ 0 h 40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3725" h="406400">
                  <a:moveTo>
                    <a:pt x="544611" y="0"/>
                  </a:moveTo>
                  <a:lnTo>
                    <a:pt x="0" y="0"/>
                  </a:lnTo>
                  <a:lnTo>
                    <a:pt x="0" y="406322"/>
                  </a:lnTo>
                  <a:lnTo>
                    <a:pt x="544611" y="406322"/>
                  </a:lnTo>
                  <a:lnTo>
                    <a:pt x="563666" y="402475"/>
                  </a:lnTo>
                  <a:lnTo>
                    <a:pt x="579225" y="391985"/>
                  </a:lnTo>
                  <a:lnTo>
                    <a:pt x="589716" y="376425"/>
                  </a:lnTo>
                  <a:lnTo>
                    <a:pt x="593563" y="357371"/>
                  </a:lnTo>
                  <a:lnTo>
                    <a:pt x="593563" y="48951"/>
                  </a:lnTo>
                  <a:lnTo>
                    <a:pt x="589716" y="29896"/>
                  </a:lnTo>
                  <a:lnTo>
                    <a:pt x="579225" y="14337"/>
                  </a:lnTo>
                  <a:lnTo>
                    <a:pt x="563666" y="3846"/>
                  </a:lnTo>
                  <a:lnTo>
                    <a:pt x="544611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9" name="object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028227"/>
              <a:ext cx="593563" cy="252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object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445" y="8028227"/>
              <a:ext cx="9847982" cy="252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object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5" y="8028227"/>
              <a:ext cx="868057" cy="252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object 12"/>
            <p:cNvSpPr>
              <a:spLocks/>
            </p:cNvSpPr>
            <p:nvPr/>
          </p:nvSpPr>
          <p:spPr bwMode="auto">
            <a:xfrm>
              <a:off x="17252354" y="10462862"/>
              <a:ext cx="2298065" cy="328295"/>
            </a:xfrm>
            <a:custGeom>
              <a:avLst/>
              <a:gdLst>
                <a:gd name="T0" fmla="*/ 628980 w 2298065"/>
                <a:gd name="T1" fmla="*/ 10820 h 328295"/>
                <a:gd name="T2" fmla="*/ 339204 w 2298065"/>
                <a:gd name="T3" fmla="*/ 114350 h 328295"/>
                <a:gd name="T4" fmla="*/ 138633 w 2298065"/>
                <a:gd name="T5" fmla="*/ 10756 h 328295"/>
                <a:gd name="T6" fmla="*/ 249326 w 2298065"/>
                <a:gd name="T7" fmla="*/ 317677 h 328295"/>
                <a:gd name="T8" fmla="*/ 547230 w 2298065"/>
                <a:gd name="T9" fmla="*/ 195211 h 328295"/>
                <a:gd name="T10" fmla="*/ 744550 w 2298065"/>
                <a:gd name="T11" fmla="*/ 317576 h 328295"/>
                <a:gd name="T12" fmla="*/ 1671866 w 2298065"/>
                <a:gd name="T13" fmla="*/ 115125 h 328295"/>
                <a:gd name="T14" fmla="*/ 1586623 w 2298065"/>
                <a:gd name="T15" fmla="*/ 28270 h 328295"/>
                <a:gd name="T16" fmla="*/ 1468272 w 2298065"/>
                <a:gd name="T17" fmla="*/ 6934 h 328295"/>
                <a:gd name="T18" fmla="*/ 1360385 w 2298065"/>
                <a:gd name="T19" fmla="*/ 0 h 328295"/>
                <a:gd name="T20" fmla="*/ 1253464 w 2298065"/>
                <a:gd name="T21" fmla="*/ 2781 h 328295"/>
                <a:gd name="T22" fmla="*/ 1150277 w 2298065"/>
                <a:gd name="T23" fmla="*/ 16344 h 328295"/>
                <a:gd name="T24" fmla="*/ 1053604 w 2298065"/>
                <a:gd name="T25" fmla="*/ 41770 h 328295"/>
                <a:gd name="T26" fmla="*/ 966203 w 2298065"/>
                <a:gd name="T27" fmla="*/ 80111 h 328295"/>
                <a:gd name="T28" fmla="*/ 892060 w 2298065"/>
                <a:gd name="T29" fmla="*/ 142557 h 328295"/>
                <a:gd name="T30" fmla="*/ 886536 w 2298065"/>
                <a:gd name="T31" fmla="*/ 241058 h 328295"/>
                <a:gd name="T32" fmla="*/ 956894 w 2298065"/>
                <a:gd name="T33" fmla="*/ 292912 h 328295"/>
                <a:gd name="T34" fmla="*/ 1037259 w 2298065"/>
                <a:gd name="T35" fmla="*/ 314604 h 328295"/>
                <a:gd name="T36" fmla="*/ 1138897 w 2298065"/>
                <a:gd name="T37" fmla="*/ 325970 h 328295"/>
                <a:gd name="T38" fmla="*/ 1250696 w 2298065"/>
                <a:gd name="T39" fmla="*/ 327469 h 328295"/>
                <a:gd name="T40" fmla="*/ 1361554 w 2298065"/>
                <a:gd name="T41" fmla="*/ 319570 h 328295"/>
                <a:gd name="T42" fmla="*/ 1468247 w 2298065"/>
                <a:gd name="T43" fmla="*/ 300545 h 328295"/>
                <a:gd name="T44" fmla="*/ 1560195 w 2298065"/>
                <a:gd name="T45" fmla="*/ 266077 h 328295"/>
                <a:gd name="T46" fmla="*/ 1624787 w 2298065"/>
                <a:gd name="T47" fmla="*/ 216725 h 328295"/>
                <a:gd name="T48" fmla="*/ 1358595 w 2298065"/>
                <a:gd name="T49" fmla="*/ 232448 h 328295"/>
                <a:gd name="T50" fmla="*/ 1298575 w 2298065"/>
                <a:gd name="T51" fmla="*/ 250596 h 328295"/>
                <a:gd name="T52" fmla="*/ 1196517 w 2298065"/>
                <a:gd name="T53" fmla="*/ 248881 h 328295"/>
                <a:gd name="T54" fmla="*/ 1131112 w 2298065"/>
                <a:gd name="T55" fmla="*/ 217220 h 328295"/>
                <a:gd name="T56" fmla="*/ 1134732 w 2298065"/>
                <a:gd name="T57" fmla="*/ 165963 h 328295"/>
                <a:gd name="T58" fmla="*/ 1199845 w 2298065"/>
                <a:gd name="T59" fmla="*/ 101866 h 328295"/>
                <a:gd name="T60" fmla="*/ 1311313 w 2298065"/>
                <a:gd name="T61" fmla="*/ 77622 h 328295"/>
                <a:gd name="T62" fmla="*/ 1392974 w 2298065"/>
                <a:gd name="T63" fmla="*/ 86791 h 328295"/>
                <a:gd name="T64" fmla="*/ 1436014 w 2298065"/>
                <a:gd name="T65" fmla="*/ 115125 h 328295"/>
                <a:gd name="T66" fmla="*/ 2297785 w 2298065"/>
                <a:gd name="T67" fmla="*/ 244348 h 328295"/>
                <a:gd name="T68" fmla="*/ 2048548 w 2298065"/>
                <a:gd name="T69" fmla="*/ 10769 h 328295"/>
                <a:gd name="T70" fmla="*/ 1655724 w 2298065"/>
                <a:gd name="T71" fmla="*/ 317436 h 328295"/>
                <a:gd name="T72" fmla="*/ 2297785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rgbClr val="006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3" name="object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12" y="533549"/>
              <a:ext cx="6592804" cy="73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TextBox 19"/>
          <p:cNvSpPr txBox="1">
            <a:spLocks noChangeArrowheads="1"/>
          </p:cNvSpPr>
          <p:nvPr/>
        </p:nvSpPr>
        <p:spPr bwMode="auto">
          <a:xfrm>
            <a:off x="6962775" y="638810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000000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0A36BA-D025-C0CF-C7F8-ACFBF209A6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088" y="0"/>
            <a:ext cx="5268912" cy="4854575"/>
          </a:xfrm>
          <a:prstGeom prst="roundRect">
            <a:avLst>
              <a:gd name="adj" fmla="val 495"/>
            </a:avLst>
          </a:prstGeom>
          <a:noFill/>
        </p:spPr>
        <p:txBody>
          <a:bodyPr rtlCol="0">
            <a:normAutofit/>
          </a:bodyPr>
          <a:lstStyle>
            <a:lvl1pPr>
              <a:defRPr sz="1100"/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96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86607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66CFDD-8918-84F1-A702-5E4B96CB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6A6E8-B742-4E35-4BDF-F99E14AC00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182B1-14BF-42AB-81A5-0AA6026D3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0753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6183313"/>
            <a:ext cx="13462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2917825"/>
            <a:ext cx="548322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86305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300" y="6210300"/>
            <a:ext cx="1455738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/>
          <p:cNvSpPr txBox="1">
            <a:spLocks noChangeArrowheads="1"/>
          </p:cNvSpPr>
          <p:nvPr userDrawn="1"/>
        </p:nvSpPr>
        <p:spPr bwMode="auto">
          <a:xfrm>
            <a:off x="384175" y="629285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FFFFF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Copyright © 2022 HCL Technologies |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099CB-BCC9-E718-B011-BF2C0ED6B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664053"/>
            <a:ext cx="7467600" cy="2387600"/>
          </a:xfrm>
        </p:spPr>
        <p:txBody>
          <a:bodyPr anchor="b">
            <a:normAutofit/>
          </a:bodyPr>
          <a:lstStyle>
            <a:lvl1pPr algn="l">
              <a:lnSpc>
                <a:spcPts val="4800"/>
              </a:lnSpc>
              <a:defRPr sz="4800" b="1" i="0">
                <a:solidFill>
                  <a:schemeClr val="bg1"/>
                </a:solidFill>
                <a:latin typeface="HCLTech Roobert SemiBold" pitchFamily="2" charset="77"/>
                <a:cs typeface="HCLTech Roobert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B71B9-F40B-7B84-0BF4-EEDE8F27F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4143728"/>
            <a:ext cx="7467600" cy="766762"/>
          </a:xfrm>
        </p:spPr>
        <p:txBody>
          <a:bodyPr lIns="0" anchor="ctr">
            <a:norm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HCLTech Roobert" pitchFamily="2" charset="77"/>
                <a:cs typeface="HCLTech Roober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8EBDA-9B58-02C5-29A0-666429690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5639247"/>
            <a:ext cx="5181600" cy="381000"/>
          </a:xfrm>
        </p:spPr>
        <p:txBody>
          <a:bodyPr lIns="0" rtlCol="0" anchor="ctr">
            <a:normAutofit/>
          </a:bodyPr>
          <a:lstStyle>
            <a:lvl1pPr marL="0" indent="0">
              <a:buNone/>
              <a:defRPr lang="en-GB" sz="1800" b="0" i="0" dirty="0" smtClean="0">
                <a:solidFill>
                  <a:schemeClr val="bg1"/>
                </a:solidFill>
                <a:latin typeface="HCLTech Roobert Light" pitchFamily="2" charset="77"/>
                <a:cs typeface="HCLTech Roobert Light" pitchFamily="2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4219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" t="2803" r="2451" b="2422"/>
          <a:stretch>
            <a:fillRect/>
          </a:stretch>
        </p:blipFill>
        <p:spPr bwMode="auto">
          <a:xfrm>
            <a:off x="0" y="1385888"/>
            <a:ext cx="5308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9246B8C4-570B-438E-A3E5-94372FD0F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42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11430000" cy="5257800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B24E9-6533-4C20-8D1F-8978DEE81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814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35504"/>
            <a:ext cx="11430000" cy="5027195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754617"/>
            <a:ext cx="11430000" cy="402735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4CBC3-E681-4028-B7E2-94B697AFC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524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6938B-CBAB-4635-8443-54864B7346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398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58781-2251-4574-91E3-823FBCF68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293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356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419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482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1544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321A-5D5D-4F4D-8B1B-1C4AB685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7507"/>
            <a:ext cx="11507700" cy="674518"/>
          </a:xfrm>
        </p:spPr>
        <p:txBody>
          <a:bodyPr lIns="45720" tIns="45720" rIns="45720" bIns="45720"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987396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28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object 2"/>
          <p:cNvGrpSpPr>
            <a:grpSpLocks noChangeAspect="1"/>
          </p:cNvGrpSpPr>
          <p:nvPr userDrawn="1"/>
        </p:nvGrpSpPr>
        <p:grpSpPr bwMode="auto">
          <a:xfrm>
            <a:off x="395288" y="323850"/>
            <a:ext cx="11472862" cy="6226175"/>
            <a:chOff x="650013" y="533549"/>
            <a:chExt cx="18900406" cy="10257608"/>
          </a:xfrm>
        </p:grpSpPr>
        <p:sp>
          <p:nvSpPr>
            <p:cNvPr id="9" name="object 12"/>
            <p:cNvSpPr>
              <a:spLocks/>
            </p:cNvSpPr>
            <p:nvPr/>
          </p:nvSpPr>
          <p:spPr bwMode="auto">
            <a:xfrm>
              <a:off x="17252354" y="10462862"/>
              <a:ext cx="2298065" cy="328295"/>
            </a:xfrm>
            <a:custGeom>
              <a:avLst/>
              <a:gdLst>
                <a:gd name="T0" fmla="*/ 628980 w 2298065"/>
                <a:gd name="T1" fmla="*/ 10820 h 328295"/>
                <a:gd name="T2" fmla="*/ 339204 w 2298065"/>
                <a:gd name="T3" fmla="*/ 114350 h 328295"/>
                <a:gd name="T4" fmla="*/ 138633 w 2298065"/>
                <a:gd name="T5" fmla="*/ 10756 h 328295"/>
                <a:gd name="T6" fmla="*/ 249326 w 2298065"/>
                <a:gd name="T7" fmla="*/ 317677 h 328295"/>
                <a:gd name="T8" fmla="*/ 547230 w 2298065"/>
                <a:gd name="T9" fmla="*/ 195211 h 328295"/>
                <a:gd name="T10" fmla="*/ 744550 w 2298065"/>
                <a:gd name="T11" fmla="*/ 317576 h 328295"/>
                <a:gd name="T12" fmla="*/ 1671866 w 2298065"/>
                <a:gd name="T13" fmla="*/ 115125 h 328295"/>
                <a:gd name="T14" fmla="*/ 1586623 w 2298065"/>
                <a:gd name="T15" fmla="*/ 28270 h 328295"/>
                <a:gd name="T16" fmla="*/ 1468272 w 2298065"/>
                <a:gd name="T17" fmla="*/ 6934 h 328295"/>
                <a:gd name="T18" fmla="*/ 1360385 w 2298065"/>
                <a:gd name="T19" fmla="*/ 0 h 328295"/>
                <a:gd name="T20" fmla="*/ 1253464 w 2298065"/>
                <a:gd name="T21" fmla="*/ 2781 h 328295"/>
                <a:gd name="T22" fmla="*/ 1150277 w 2298065"/>
                <a:gd name="T23" fmla="*/ 16344 h 328295"/>
                <a:gd name="T24" fmla="*/ 1053604 w 2298065"/>
                <a:gd name="T25" fmla="*/ 41770 h 328295"/>
                <a:gd name="T26" fmla="*/ 966203 w 2298065"/>
                <a:gd name="T27" fmla="*/ 80111 h 328295"/>
                <a:gd name="T28" fmla="*/ 892060 w 2298065"/>
                <a:gd name="T29" fmla="*/ 142557 h 328295"/>
                <a:gd name="T30" fmla="*/ 886536 w 2298065"/>
                <a:gd name="T31" fmla="*/ 241058 h 328295"/>
                <a:gd name="T32" fmla="*/ 956894 w 2298065"/>
                <a:gd name="T33" fmla="*/ 292912 h 328295"/>
                <a:gd name="T34" fmla="*/ 1037259 w 2298065"/>
                <a:gd name="T35" fmla="*/ 314604 h 328295"/>
                <a:gd name="T36" fmla="*/ 1138897 w 2298065"/>
                <a:gd name="T37" fmla="*/ 325970 h 328295"/>
                <a:gd name="T38" fmla="*/ 1250696 w 2298065"/>
                <a:gd name="T39" fmla="*/ 327469 h 328295"/>
                <a:gd name="T40" fmla="*/ 1361554 w 2298065"/>
                <a:gd name="T41" fmla="*/ 319570 h 328295"/>
                <a:gd name="T42" fmla="*/ 1468247 w 2298065"/>
                <a:gd name="T43" fmla="*/ 300545 h 328295"/>
                <a:gd name="T44" fmla="*/ 1560195 w 2298065"/>
                <a:gd name="T45" fmla="*/ 266077 h 328295"/>
                <a:gd name="T46" fmla="*/ 1624787 w 2298065"/>
                <a:gd name="T47" fmla="*/ 216725 h 328295"/>
                <a:gd name="T48" fmla="*/ 1358595 w 2298065"/>
                <a:gd name="T49" fmla="*/ 232448 h 328295"/>
                <a:gd name="T50" fmla="*/ 1298575 w 2298065"/>
                <a:gd name="T51" fmla="*/ 250596 h 328295"/>
                <a:gd name="T52" fmla="*/ 1196517 w 2298065"/>
                <a:gd name="T53" fmla="*/ 248881 h 328295"/>
                <a:gd name="T54" fmla="*/ 1131112 w 2298065"/>
                <a:gd name="T55" fmla="*/ 217220 h 328295"/>
                <a:gd name="T56" fmla="*/ 1134732 w 2298065"/>
                <a:gd name="T57" fmla="*/ 165963 h 328295"/>
                <a:gd name="T58" fmla="*/ 1199845 w 2298065"/>
                <a:gd name="T59" fmla="*/ 101866 h 328295"/>
                <a:gd name="T60" fmla="*/ 1311313 w 2298065"/>
                <a:gd name="T61" fmla="*/ 77622 h 328295"/>
                <a:gd name="T62" fmla="*/ 1392974 w 2298065"/>
                <a:gd name="T63" fmla="*/ 86791 h 328295"/>
                <a:gd name="T64" fmla="*/ 1436014 w 2298065"/>
                <a:gd name="T65" fmla="*/ 115125 h 328295"/>
                <a:gd name="T66" fmla="*/ 2297785 w 2298065"/>
                <a:gd name="T67" fmla="*/ 244348 h 328295"/>
                <a:gd name="T68" fmla="*/ 2048548 w 2298065"/>
                <a:gd name="T69" fmla="*/ 10769 h 328295"/>
                <a:gd name="T70" fmla="*/ 1655724 w 2298065"/>
                <a:gd name="T71" fmla="*/ 317436 h 328295"/>
                <a:gd name="T72" fmla="*/ 2297785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0" name="object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13" y="533549"/>
              <a:ext cx="6592804" cy="73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738" y="6550025"/>
            <a:ext cx="1978025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81000" y="638810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000000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5" name="object 4"/>
          <p:cNvSpPr>
            <a:spLocks/>
          </p:cNvSpPr>
          <p:nvPr userDrawn="1"/>
        </p:nvSpPr>
        <p:spPr bwMode="auto">
          <a:xfrm>
            <a:off x="10463213" y="6332538"/>
            <a:ext cx="1392237" cy="200025"/>
          </a:xfrm>
          <a:custGeom>
            <a:avLst/>
            <a:gdLst>
              <a:gd name="T0" fmla="*/ 628980 w 2298065"/>
              <a:gd name="T1" fmla="*/ 10807 h 328295"/>
              <a:gd name="T2" fmla="*/ 339217 w 2298065"/>
              <a:gd name="T3" fmla="*/ 114350 h 328295"/>
              <a:gd name="T4" fmla="*/ 138633 w 2298065"/>
              <a:gd name="T5" fmla="*/ 10756 h 328295"/>
              <a:gd name="T6" fmla="*/ 249339 w 2298065"/>
              <a:gd name="T7" fmla="*/ 317677 h 328295"/>
              <a:gd name="T8" fmla="*/ 547243 w 2298065"/>
              <a:gd name="T9" fmla="*/ 195211 h 328295"/>
              <a:gd name="T10" fmla="*/ 744562 w 2298065"/>
              <a:gd name="T11" fmla="*/ 317576 h 328295"/>
              <a:gd name="T12" fmla="*/ 1671866 w 2298065"/>
              <a:gd name="T13" fmla="*/ 115125 h 328295"/>
              <a:gd name="T14" fmla="*/ 1586636 w 2298065"/>
              <a:gd name="T15" fmla="*/ 28282 h 328295"/>
              <a:gd name="T16" fmla="*/ 1468285 w 2298065"/>
              <a:gd name="T17" fmla="*/ 6934 h 328295"/>
              <a:gd name="T18" fmla="*/ 1360398 w 2298065"/>
              <a:gd name="T19" fmla="*/ 0 h 328295"/>
              <a:gd name="T20" fmla="*/ 1253477 w 2298065"/>
              <a:gd name="T21" fmla="*/ 2781 h 328295"/>
              <a:gd name="T22" fmla="*/ 1150289 w 2298065"/>
              <a:gd name="T23" fmla="*/ 16344 h 328295"/>
              <a:gd name="T24" fmla="*/ 1053617 w 2298065"/>
              <a:gd name="T25" fmla="*/ 41770 h 328295"/>
              <a:gd name="T26" fmla="*/ 966228 w 2298065"/>
              <a:gd name="T27" fmla="*/ 80111 h 328295"/>
              <a:gd name="T28" fmla="*/ 892086 w 2298065"/>
              <a:gd name="T29" fmla="*/ 142557 h 328295"/>
              <a:gd name="T30" fmla="*/ 886548 w 2298065"/>
              <a:gd name="T31" fmla="*/ 241071 h 328295"/>
              <a:gd name="T32" fmla="*/ 956906 w 2298065"/>
              <a:gd name="T33" fmla="*/ 292912 h 328295"/>
              <a:gd name="T34" fmla="*/ 1037272 w 2298065"/>
              <a:gd name="T35" fmla="*/ 314604 h 328295"/>
              <a:gd name="T36" fmla="*/ 1138910 w 2298065"/>
              <a:gd name="T37" fmla="*/ 325970 h 328295"/>
              <a:gd name="T38" fmla="*/ 1250696 w 2298065"/>
              <a:gd name="T39" fmla="*/ 327469 h 328295"/>
              <a:gd name="T40" fmla="*/ 1361567 w 2298065"/>
              <a:gd name="T41" fmla="*/ 319582 h 328295"/>
              <a:gd name="T42" fmla="*/ 1468259 w 2298065"/>
              <a:gd name="T43" fmla="*/ 300545 h 328295"/>
              <a:gd name="T44" fmla="*/ 1560207 w 2298065"/>
              <a:gd name="T45" fmla="*/ 266077 h 328295"/>
              <a:gd name="T46" fmla="*/ 1624799 w 2298065"/>
              <a:gd name="T47" fmla="*/ 216725 h 328295"/>
              <a:gd name="T48" fmla="*/ 1358607 w 2298065"/>
              <a:gd name="T49" fmla="*/ 232448 h 328295"/>
              <a:gd name="T50" fmla="*/ 1298587 w 2298065"/>
              <a:gd name="T51" fmla="*/ 250596 h 328295"/>
              <a:gd name="T52" fmla="*/ 1196530 w 2298065"/>
              <a:gd name="T53" fmla="*/ 248881 h 328295"/>
              <a:gd name="T54" fmla="*/ 1131125 w 2298065"/>
              <a:gd name="T55" fmla="*/ 217220 h 328295"/>
              <a:gd name="T56" fmla="*/ 1134732 w 2298065"/>
              <a:gd name="T57" fmla="*/ 165950 h 328295"/>
              <a:gd name="T58" fmla="*/ 1199845 w 2298065"/>
              <a:gd name="T59" fmla="*/ 101866 h 328295"/>
              <a:gd name="T60" fmla="*/ 1311325 w 2298065"/>
              <a:gd name="T61" fmla="*/ 77622 h 328295"/>
              <a:gd name="T62" fmla="*/ 1392986 w 2298065"/>
              <a:gd name="T63" fmla="*/ 86791 h 328295"/>
              <a:gd name="T64" fmla="*/ 1436027 w 2298065"/>
              <a:gd name="T65" fmla="*/ 115125 h 328295"/>
              <a:gd name="T66" fmla="*/ 2297798 w 2298065"/>
              <a:gd name="T67" fmla="*/ 244348 h 328295"/>
              <a:gd name="T68" fmla="*/ 2048560 w 2298065"/>
              <a:gd name="T69" fmla="*/ 10769 h 328295"/>
              <a:gd name="T70" fmla="*/ 1655737 w 2298065"/>
              <a:gd name="T71" fmla="*/ 317436 h 328295"/>
              <a:gd name="T72" fmla="*/ 2297798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5792" y="0"/>
            <a:ext cx="5276208" cy="6858000"/>
          </a:xfrm>
          <a:prstGeom prst="roundRect">
            <a:avLst>
              <a:gd name="adj" fmla="val 780"/>
            </a:avLst>
          </a:prstGeom>
          <a:noFill/>
        </p:spPr>
        <p:txBody>
          <a:bodyPr rtlCol="0">
            <a:normAutofit/>
          </a:bodyPr>
          <a:lstStyle>
            <a:lvl1pPr>
              <a:defRPr sz="1100"/>
            </a:lvl1pPr>
          </a:lstStyle>
          <a:p>
            <a:pPr lvl="0"/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55708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5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6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68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557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6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847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69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321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87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0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738" y="6550025"/>
            <a:ext cx="1978025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381000" y="638810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000000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0" name="object 4"/>
          <p:cNvSpPr>
            <a:spLocks/>
          </p:cNvSpPr>
          <p:nvPr userDrawn="1"/>
        </p:nvSpPr>
        <p:spPr bwMode="auto">
          <a:xfrm>
            <a:off x="10463213" y="6332538"/>
            <a:ext cx="1392237" cy="200025"/>
          </a:xfrm>
          <a:custGeom>
            <a:avLst/>
            <a:gdLst>
              <a:gd name="T0" fmla="*/ 628980 w 2298065"/>
              <a:gd name="T1" fmla="*/ 10807 h 328295"/>
              <a:gd name="T2" fmla="*/ 339217 w 2298065"/>
              <a:gd name="T3" fmla="*/ 114350 h 328295"/>
              <a:gd name="T4" fmla="*/ 138633 w 2298065"/>
              <a:gd name="T5" fmla="*/ 10756 h 328295"/>
              <a:gd name="T6" fmla="*/ 249339 w 2298065"/>
              <a:gd name="T7" fmla="*/ 317677 h 328295"/>
              <a:gd name="T8" fmla="*/ 547243 w 2298065"/>
              <a:gd name="T9" fmla="*/ 195211 h 328295"/>
              <a:gd name="T10" fmla="*/ 744562 w 2298065"/>
              <a:gd name="T11" fmla="*/ 317576 h 328295"/>
              <a:gd name="T12" fmla="*/ 1671866 w 2298065"/>
              <a:gd name="T13" fmla="*/ 115125 h 328295"/>
              <a:gd name="T14" fmla="*/ 1586636 w 2298065"/>
              <a:gd name="T15" fmla="*/ 28282 h 328295"/>
              <a:gd name="T16" fmla="*/ 1468285 w 2298065"/>
              <a:gd name="T17" fmla="*/ 6934 h 328295"/>
              <a:gd name="T18" fmla="*/ 1360398 w 2298065"/>
              <a:gd name="T19" fmla="*/ 0 h 328295"/>
              <a:gd name="T20" fmla="*/ 1253477 w 2298065"/>
              <a:gd name="T21" fmla="*/ 2781 h 328295"/>
              <a:gd name="T22" fmla="*/ 1150289 w 2298065"/>
              <a:gd name="T23" fmla="*/ 16344 h 328295"/>
              <a:gd name="T24" fmla="*/ 1053617 w 2298065"/>
              <a:gd name="T25" fmla="*/ 41770 h 328295"/>
              <a:gd name="T26" fmla="*/ 966228 w 2298065"/>
              <a:gd name="T27" fmla="*/ 80111 h 328295"/>
              <a:gd name="T28" fmla="*/ 892086 w 2298065"/>
              <a:gd name="T29" fmla="*/ 142557 h 328295"/>
              <a:gd name="T30" fmla="*/ 886548 w 2298065"/>
              <a:gd name="T31" fmla="*/ 241071 h 328295"/>
              <a:gd name="T32" fmla="*/ 956906 w 2298065"/>
              <a:gd name="T33" fmla="*/ 292912 h 328295"/>
              <a:gd name="T34" fmla="*/ 1037272 w 2298065"/>
              <a:gd name="T35" fmla="*/ 314604 h 328295"/>
              <a:gd name="T36" fmla="*/ 1138910 w 2298065"/>
              <a:gd name="T37" fmla="*/ 325970 h 328295"/>
              <a:gd name="T38" fmla="*/ 1250696 w 2298065"/>
              <a:gd name="T39" fmla="*/ 327469 h 328295"/>
              <a:gd name="T40" fmla="*/ 1361567 w 2298065"/>
              <a:gd name="T41" fmla="*/ 319582 h 328295"/>
              <a:gd name="T42" fmla="*/ 1468259 w 2298065"/>
              <a:gd name="T43" fmla="*/ 300545 h 328295"/>
              <a:gd name="T44" fmla="*/ 1560207 w 2298065"/>
              <a:gd name="T45" fmla="*/ 266077 h 328295"/>
              <a:gd name="T46" fmla="*/ 1624799 w 2298065"/>
              <a:gd name="T47" fmla="*/ 216725 h 328295"/>
              <a:gd name="T48" fmla="*/ 1358607 w 2298065"/>
              <a:gd name="T49" fmla="*/ 232448 h 328295"/>
              <a:gd name="T50" fmla="*/ 1298587 w 2298065"/>
              <a:gd name="T51" fmla="*/ 250596 h 328295"/>
              <a:gd name="T52" fmla="*/ 1196530 w 2298065"/>
              <a:gd name="T53" fmla="*/ 248881 h 328295"/>
              <a:gd name="T54" fmla="*/ 1131125 w 2298065"/>
              <a:gd name="T55" fmla="*/ 217220 h 328295"/>
              <a:gd name="T56" fmla="*/ 1134732 w 2298065"/>
              <a:gd name="T57" fmla="*/ 165950 h 328295"/>
              <a:gd name="T58" fmla="*/ 1199845 w 2298065"/>
              <a:gd name="T59" fmla="*/ 101866 h 328295"/>
              <a:gd name="T60" fmla="*/ 1311325 w 2298065"/>
              <a:gd name="T61" fmla="*/ 77622 h 328295"/>
              <a:gd name="T62" fmla="*/ 1392986 w 2298065"/>
              <a:gd name="T63" fmla="*/ 86791 h 328295"/>
              <a:gd name="T64" fmla="*/ 1436027 w 2298065"/>
              <a:gd name="T65" fmla="*/ 115125 h 328295"/>
              <a:gd name="T66" fmla="*/ 2297798 w 2298065"/>
              <a:gd name="T67" fmla="*/ 244348 h 328295"/>
              <a:gd name="T68" fmla="*/ 2048560 w 2298065"/>
              <a:gd name="T69" fmla="*/ 10769 h 328295"/>
              <a:gd name="T70" fmla="*/ 1655737 w 2298065"/>
              <a:gd name="T71" fmla="*/ 317436 h 328295"/>
              <a:gd name="T72" fmla="*/ 2297798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 sz="1100"/>
            </a:lvl1pPr>
          </a:lstStyle>
          <a:p>
            <a:pPr lvl="0"/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00917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413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3404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9426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8608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5515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1360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473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7208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8127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48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/>
          <p:cNvSpPr txBox="1">
            <a:spLocks noChangeArrowheads="1"/>
          </p:cNvSpPr>
          <p:nvPr userDrawn="1"/>
        </p:nvSpPr>
        <p:spPr bwMode="auto">
          <a:xfrm>
            <a:off x="5467350" y="1376363"/>
            <a:ext cx="36036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1</a:t>
            </a:r>
          </a:p>
        </p:txBody>
      </p:sp>
      <p:sp>
        <p:nvSpPr>
          <p:cNvPr id="11" name="TextBox 6"/>
          <p:cNvSpPr txBox="1">
            <a:spLocks noChangeArrowheads="1"/>
          </p:cNvSpPr>
          <p:nvPr userDrawn="1"/>
        </p:nvSpPr>
        <p:spPr bwMode="auto">
          <a:xfrm>
            <a:off x="5467350" y="2181225"/>
            <a:ext cx="3603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2</a:t>
            </a: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5467350" y="2984500"/>
            <a:ext cx="3603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3</a:t>
            </a:r>
          </a:p>
        </p:txBody>
      </p:sp>
      <p:sp>
        <p:nvSpPr>
          <p:cNvPr id="13" name="TextBox 8"/>
          <p:cNvSpPr txBox="1">
            <a:spLocks noChangeArrowheads="1"/>
          </p:cNvSpPr>
          <p:nvPr userDrawn="1"/>
        </p:nvSpPr>
        <p:spPr bwMode="auto">
          <a:xfrm>
            <a:off x="5467350" y="3787775"/>
            <a:ext cx="36036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4</a:t>
            </a:r>
          </a:p>
        </p:txBody>
      </p:sp>
      <p:sp>
        <p:nvSpPr>
          <p:cNvPr id="14" name="TextBox 9"/>
          <p:cNvSpPr txBox="1">
            <a:spLocks noChangeArrowheads="1"/>
          </p:cNvSpPr>
          <p:nvPr userDrawn="1"/>
        </p:nvSpPr>
        <p:spPr bwMode="auto">
          <a:xfrm>
            <a:off x="5467350" y="4591050"/>
            <a:ext cx="36036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5</a:t>
            </a:r>
          </a:p>
        </p:txBody>
      </p:sp>
      <p:sp>
        <p:nvSpPr>
          <p:cNvPr id="16" name="TextBox 10"/>
          <p:cNvSpPr txBox="1">
            <a:spLocks noChangeArrowheads="1"/>
          </p:cNvSpPr>
          <p:nvPr userDrawn="1"/>
        </p:nvSpPr>
        <p:spPr bwMode="auto">
          <a:xfrm>
            <a:off x="5467350" y="5395913"/>
            <a:ext cx="36036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6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7E461935-4790-7350-6215-ED825464B90C}"/>
              </a:ext>
            </a:extLst>
          </p:cNvPr>
          <p:cNvGraphicFramePr>
            <a:graphicFrameLocks noGrp="1"/>
          </p:cNvGraphicFramePr>
          <p:nvPr/>
        </p:nvGraphicFramePr>
        <p:xfrm>
          <a:off x="5827713" y="1330325"/>
          <a:ext cx="5681662" cy="480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662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01A249A-4496-2C2C-BF7F-0810D5826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85888"/>
            <a:ext cx="5308600" cy="4724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4C885B0-AFA8-481B-458D-B0C90977E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5937" y="1329798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00E85C0-6249-AE21-2F6B-75772B9FC2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5937" y="213366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D87C0C7-0425-9F1E-FEDB-4CA5AD9CD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35937" y="293753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7EB05F3-D9D1-F489-8913-B48C904C61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5937" y="3731353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7596D6AC-D7D7-E23B-C79F-7FED4E81CB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35937" y="453522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BDD0D29-61E6-C4BB-9BE1-DDECD87181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35937" y="533908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873AF162-DCF7-4C34-8146-B59F5C373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37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4865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20104099" cy="11308556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104099" cy="11308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17252340" y="10442708"/>
              <a:ext cx="2298065" cy="328295"/>
            </a:xfrm>
            <a:custGeom>
              <a:avLst/>
              <a:gdLst>
                <a:gd name="T0" fmla="*/ 628980 w 2298065"/>
                <a:gd name="T1" fmla="*/ 10807 h 328295"/>
                <a:gd name="T2" fmla="*/ 339217 w 2298065"/>
                <a:gd name="T3" fmla="*/ 114350 h 328295"/>
                <a:gd name="T4" fmla="*/ 138633 w 2298065"/>
                <a:gd name="T5" fmla="*/ 10756 h 328295"/>
                <a:gd name="T6" fmla="*/ 249339 w 2298065"/>
                <a:gd name="T7" fmla="*/ 317677 h 328295"/>
                <a:gd name="T8" fmla="*/ 547243 w 2298065"/>
                <a:gd name="T9" fmla="*/ 195211 h 328295"/>
                <a:gd name="T10" fmla="*/ 744562 w 2298065"/>
                <a:gd name="T11" fmla="*/ 317576 h 328295"/>
                <a:gd name="T12" fmla="*/ 1671866 w 2298065"/>
                <a:gd name="T13" fmla="*/ 115125 h 328295"/>
                <a:gd name="T14" fmla="*/ 1586636 w 2298065"/>
                <a:gd name="T15" fmla="*/ 28282 h 328295"/>
                <a:gd name="T16" fmla="*/ 1468285 w 2298065"/>
                <a:gd name="T17" fmla="*/ 6934 h 328295"/>
                <a:gd name="T18" fmla="*/ 1360398 w 2298065"/>
                <a:gd name="T19" fmla="*/ 0 h 328295"/>
                <a:gd name="T20" fmla="*/ 1253477 w 2298065"/>
                <a:gd name="T21" fmla="*/ 2781 h 328295"/>
                <a:gd name="T22" fmla="*/ 1150289 w 2298065"/>
                <a:gd name="T23" fmla="*/ 16344 h 328295"/>
                <a:gd name="T24" fmla="*/ 1053617 w 2298065"/>
                <a:gd name="T25" fmla="*/ 41770 h 328295"/>
                <a:gd name="T26" fmla="*/ 966228 w 2298065"/>
                <a:gd name="T27" fmla="*/ 80111 h 328295"/>
                <a:gd name="T28" fmla="*/ 892086 w 2298065"/>
                <a:gd name="T29" fmla="*/ 142557 h 328295"/>
                <a:gd name="T30" fmla="*/ 886548 w 2298065"/>
                <a:gd name="T31" fmla="*/ 241071 h 328295"/>
                <a:gd name="T32" fmla="*/ 956906 w 2298065"/>
                <a:gd name="T33" fmla="*/ 292912 h 328295"/>
                <a:gd name="T34" fmla="*/ 1037272 w 2298065"/>
                <a:gd name="T35" fmla="*/ 314604 h 328295"/>
                <a:gd name="T36" fmla="*/ 1138910 w 2298065"/>
                <a:gd name="T37" fmla="*/ 325970 h 328295"/>
                <a:gd name="T38" fmla="*/ 1250696 w 2298065"/>
                <a:gd name="T39" fmla="*/ 327469 h 328295"/>
                <a:gd name="T40" fmla="*/ 1361567 w 2298065"/>
                <a:gd name="T41" fmla="*/ 319582 h 328295"/>
                <a:gd name="T42" fmla="*/ 1468259 w 2298065"/>
                <a:gd name="T43" fmla="*/ 300545 h 328295"/>
                <a:gd name="T44" fmla="*/ 1560207 w 2298065"/>
                <a:gd name="T45" fmla="*/ 266077 h 328295"/>
                <a:gd name="T46" fmla="*/ 1624799 w 2298065"/>
                <a:gd name="T47" fmla="*/ 216725 h 328295"/>
                <a:gd name="T48" fmla="*/ 1358607 w 2298065"/>
                <a:gd name="T49" fmla="*/ 232448 h 328295"/>
                <a:gd name="T50" fmla="*/ 1298587 w 2298065"/>
                <a:gd name="T51" fmla="*/ 250596 h 328295"/>
                <a:gd name="T52" fmla="*/ 1196530 w 2298065"/>
                <a:gd name="T53" fmla="*/ 248881 h 328295"/>
                <a:gd name="T54" fmla="*/ 1131125 w 2298065"/>
                <a:gd name="T55" fmla="*/ 217220 h 328295"/>
                <a:gd name="T56" fmla="*/ 1134732 w 2298065"/>
                <a:gd name="T57" fmla="*/ 165950 h 328295"/>
                <a:gd name="T58" fmla="*/ 1199845 w 2298065"/>
                <a:gd name="T59" fmla="*/ 101866 h 328295"/>
                <a:gd name="T60" fmla="*/ 1311325 w 2298065"/>
                <a:gd name="T61" fmla="*/ 77622 h 328295"/>
                <a:gd name="T62" fmla="*/ 1392986 w 2298065"/>
                <a:gd name="T63" fmla="*/ 86791 h 328295"/>
                <a:gd name="T64" fmla="*/ 1436027 w 2298065"/>
                <a:gd name="T65" fmla="*/ 115125 h 328295"/>
                <a:gd name="T66" fmla="*/ 2297798 w 2298065"/>
                <a:gd name="T67" fmla="*/ 244348 h 328295"/>
                <a:gd name="T68" fmla="*/ 2048560 w 2298065"/>
                <a:gd name="T69" fmla="*/ 10769 h 328295"/>
                <a:gd name="T70" fmla="*/ 1655737 w 2298065"/>
                <a:gd name="T71" fmla="*/ 317436 h 328295"/>
                <a:gd name="T72" fmla="*/ 2297798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56" y="10807"/>
                  </a:moveTo>
                  <a:lnTo>
                    <a:pt x="628980" y="10807"/>
                  </a:lnTo>
                  <a:lnTo>
                    <a:pt x="583311" y="114350"/>
                  </a:lnTo>
                  <a:lnTo>
                    <a:pt x="339217" y="114350"/>
                  </a:lnTo>
                  <a:lnTo>
                    <a:pt x="385343" y="10807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39" y="317677"/>
                  </a:lnTo>
                  <a:lnTo>
                    <a:pt x="302818" y="195211"/>
                  </a:lnTo>
                  <a:lnTo>
                    <a:pt x="547243" y="195211"/>
                  </a:lnTo>
                  <a:lnTo>
                    <a:pt x="492391" y="317576"/>
                  </a:lnTo>
                  <a:lnTo>
                    <a:pt x="744562" y="317576"/>
                  </a:lnTo>
                  <a:lnTo>
                    <a:pt x="883056" y="10807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70" y="50406"/>
                  </a:lnTo>
                  <a:lnTo>
                    <a:pt x="1586636" y="28282"/>
                  </a:lnTo>
                  <a:lnTo>
                    <a:pt x="1521739" y="13703"/>
                  </a:lnTo>
                  <a:lnTo>
                    <a:pt x="1468285" y="6934"/>
                  </a:lnTo>
                  <a:lnTo>
                    <a:pt x="1414399" y="2324"/>
                  </a:lnTo>
                  <a:lnTo>
                    <a:pt x="1360398" y="0"/>
                  </a:lnTo>
                  <a:lnTo>
                    <a:pt x="1306639" y="114"/>
                  </a:lnTo>
                  <a:lnTo>
                    <a:pt x="1253477" y="2781"/>
                  </a:lnTo>
                  <a:lnTo>
                    <a:pt x="1201242" y="8153"/>
                  </a:lnTo>
                  <a:lnTo>
                    <a:pt x="1150289" y="16344"/>
                  </a:lnTo>
                  <a:lnTo>
                    <a:pt x="1100975" y="27508"/>
                  </a:lnTo>
                  <a:lnTo>
                    <a:pt x="1053617" y="41770"/>
                  </a:lnTo>
                  <a:lnTo>
                    <a:pt x="1008583" y="59258"/>
                  </a:lnTo>
                  <a:lnTo>
                    <a:pt x="966228" y="80111"/>
                  </a:lnTo>
                  <a:lnTo>
                    <a:pt x="922312" y="110045"/>
                  </a:lnTo>
                  <a:lnTo>
                    <a:pt x="892086" y="142557"/>
                  </a:lnTo>
                  <a:lnTo>
                    <a:pt x="873887" y="209537"/>
                  </a:lnTo>
                  <a:lnTo>
                    <a:pt x="886548" y="241071"/>
                  </a:lnTo>
                  <a:lnTo>
                    <a:pt x="914120" y="269341"/>
                  </a:lnTo>
                  <a:lnTo>
                    <a:pt x="956906" y="292912"/>
                  </a:lnTo>
                  <a:lnTo>
                    <a:pt x="993736" y="305079"/>
                  </a:lnTo>
                  <a:lnTo>
                    <a:pt x="1037272" y="314604"/>
                  </a:lnTo>
                  <a:lnTo>
                    <a:pt x="1086129" y="321551"/>
                  </a:lnTo>
                  <a:lnTo>
                    <a:pt x="1138910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44" y="324675"/>
                  </a:lnTo>
                  <a:lnTo>
                    <a:pt x="1361567" y="319582"/>
                  </a:lnTo>
                  <a:lnTo>
                    <a:pt x="1413192" y="312254"/>
                  </a:lnTo>
                  <a:lnTo>
                    <a:pt x="1468259" y="300545"/>
                  </a:lnTo>
                  <a:lnTo>
                    <a:pt x="1517421" y="285165"/>
                  </a:lnTo>
                  <a:lnTo>
                    <a:pt x="1560207" y="266077"/>
                  </a:lnTo>
                  <a:lnTo>
                    <a:pt x="1596148" y="243268"/>
                  </a:lnTo>
                  <a:lnTo>
                    <a:pt x="1624799" y="216725"/>
                  </a:lnTo>
                  <a:lnTo>
                    <a:pt x="1383779" y="216725"/>
                  </a:lnTo>
                  <a:lnTo>
                    <a:pt x="1358607" y="232448"/>
                  </a:lnTo>
                  <a:lnTo>
                    <a:pt x="1330134" y="243738"/>
                  </a:lnTo>
                  <a:lnTo>
                    <a:pt x="1298587" y="250596"/>
                  </a:lnTo>
                  <a:lnTo>
                    <a:pt x="1264221" y="253072"/>
                  </a:lnTo>
                  <a:lnTo>
                    <a:pt x="1196530" y="248881"/>
                  </a:lnTo>
                  <a:lnTo>
                    <a:pt x="1153375" y="236359"/>
                  </a:lnTo>
                  <a:lnTo>
                    <a:pt x="1131125" y="217220"/>
                  </a:lnTo>
                  <a:lnTo>
                    <a:pt x="1126121" y="193179"/>
                  </a:lnTo>
                  <a:lnTo>
                    <a:pt x="1134732" y="165950"/>
                  </a:lnTo>
                  <a:lnTo>
                    <a:pt x="1161503" y="129044"/>
                  </a:lnTo>
                  <a:lnTo>
                    <a:pt x="1199845" y="101866"/>
                  </a:lnTo>
                  <a:lnTo>
                    <a:pt x="1249781" y="84658"/>
                  </a:lnTo>
                  <a:lnTo>
                    <a:pt x="1311325" y="77622"/>
                  </a:lnTo>
                  <a:lnTo>
                    <a:pt x="1357922" y="79375"/>
                  </a:lnTo>
                  <a:lnTo>
                    <a:pt x="1392986" y="86791"/>
                  </a:lnTo>
                  <a:lnTo>
                    <a:pt x="1418399" y="98996"/>
                  </a:lnTo>
                  <a:lnTo>
                    <a:pt x="1436027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98" y="244348"/>
                  </a:moveTo>
                  <a:lnTo>
                    <a:pt x="1943519" y="244348"/>
                  </a:lnTo>
                  <a:lnTo>
                    <a:pt x="2048560" y="10769"/>
                  </a:lnTo>
                  <a:lnTo>
                    <a:pt x="1792986" y="10769"/>
                  </a:lnTo>
                  <a:lnTo>
                    <a:pt x="1655737" y="317436"/>
                  </a:lnTo>
                  <a:lnTo>
                    <a:pt x="2264854" y="317436"/>
                  </a:lnTo>
                  <a:lnTo>
                    <a:pt x="2297798" y="2443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object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034" y="533547"/>
              <a:ext cx="6592804" cy="732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object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3" y="30163"/>
            <a:ext cx="7843837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>
            <a:spLocks noChangeArrowheads="1"/>
          </p:cNvSpPr>
          <p:nvPr userDrawn="1"/>
        </p:nvSpPr>
        <p:spPr bwMode="auto">
          <a:xfrm>
            <a:off x="384175" y="6292850"/>
            <a:ext cx="24050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3640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7464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794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188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7253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713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9048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6950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628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62ACF-0A6A-4D22-9130-961385501E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591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4967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0876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8813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20104099" cy="11308556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104099" cy="11308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17252340" y="10442708"/>
              <a:ext cx="2298065" cy="328295"/>
            </a:xfrm>
            <a:custGeom>
              <a:avLst/>
              <a:gdLst>
                <a:gd name="T0" fmla="*/ 628980 w 2298065"/>
                <a:gd name="T1" fmla="*/ 10807 h 328295"/>
                <a:gd name="T2" fmla="*/ 339217 w 2298065"/>
                <a:gd name="T3" fmla="*/ 114350 h 328295"/>
                <a:gd name="T4" fmla="*/ 138633 w 2298065"/>
                <a:gd name="T5" fmla="*/ 10756 h 328295"/>
                <a:gd name="T6" fmla="*/ 249339 w 2298065"/>
                <a:gd name="T7" fmla="*/ 317677 h 328295"/>
                <a:gd name="T8" fmla="*/ 547243 w 2298065"/>
                <a:gd name="T9" fmla="*/ 195211 h 328295"/>
                <a:gd name="T10" fmla="*/ 744562 w 2298065"/>
                <a:gd name="T11" fmla="*/ 317576 h 328295"/>
                <a:gd name="T12" fmla="*/ 1671866 w 2298065"/>
                <a:gd name="T13" fmla="*/ 115125 h 328295"/>
                <a:gd name="T14" fmla="*/ 1586636 w 2298065"/>
                <a:gd name="T15" fmla="*/ 28282 h 328295"/>
                <a:gd name="T16" fmla="*/ 1468285 w 2298065"/>
                <a:gd name="T17" fmla="*/ 6934 h 328295"/>
                <a:gd name="T18" fmla="*/ 1360398 w 2298065"/>
                <a:gd name="T19" fmla="*/ 0 h 328295"/>
                <a:gd name="T20" fmla="*/ 1253477 w 2298065"/>
                <a:gd name="T21" fmla="*/ 2781 h 328295"/>
                <a:gd name="T22" fmla="*/ 1150289 w 2298065"/>
                <a:gd name="T23" fmla="*/ 16344 h 328295"/>
                <a:gd name="T24" fmla="*/ 1053617 w 2298065"/>
                <a:gd name="T25" fmla="*/ 41770 h 328295"/>
                <a:gd name="T26" fmla="*/ 966228 w 2298065"/>
                <a:gd name="T27" fmla="*/ 80111 h 328295"/>
                <a:gd name="T28" fmla="*/ 892086 w 2298065"/>
                <a:gd name="T29" fmla="*/ 142557 h 328295"/>
                <a:gd name="T30" fmla="*/ 886548 w 2298065"/>
                <a:gd name="T31" fmla="*/ 241071 h 328295"/>
                <a:gd name="T32" fmla="*/ 956906 w 2298065"/>
                <a:gd name="T33" fmla="*/ 292912 h 328295"/>
                <a:gd name="T34" fmla="*/ 1037272 w 2298065"/>
                <a:gd name="T35" fmla="*/ 314604 h 328295"/>
                <a:gd name="T36" fmla="*/ 1138910 w 2298065"/>
                <a:gd name="T37" fmla="*/ 325970 h 328295"/>
                <a:gd name="T38" fmla="*/ 1250696 w 2298065"/>
                <a:gd name="T39" fmla="*/ 327469 h 328295"/>
                <a:gd name="T40" fmla="*/ 1361567 w 2298065"/>
                <a:gd name="T41" fmla="*/ 319582 h 328295"/>
                <a:gd name="T42" fmla="*/ 1468259 w 2298065"/>
                <a:gd name="T43" fmla="*/ 300545 h 328295"/>
                <a:gd name="T44" fmla="*/ 1560207 w 2298065"/>
                <a:gd name="T45" fmla="*/ 266077 h 328295"/>
                <a:gd name="T46" fmla="*/ 1624799 w 2298065"/>
                <a:gd name="T47" fmla="*/ 216725 h 328295"/>
                <a:gd name="T48" fmla="*/ 1358607 w 2298065"/>
                <a:gd name="T49" fmla="*/ 232448 h 328295"/>
                <a:gd name="T50" fmla="*/ 1298587 w 2298065"/>
                <a:gd name="T51" fmla="*/ 250596 h 328295"/>
                <a:gd name="T52" fmla="*/ 1196530 w 2298065"/>
                <a:gd name="T53" fmla="*/ 248881 h 328295"/>
                <a:gd name="T54" fmla="*/ 1131125 w 2298065"/>
                <a:gd name="T55" fmla="*/ 217220 h 328295"/>
                <a:gd name="T56" fmla="*/ 1134732 w 2298065"/>
                <a:gd name="T57" fmla="*/ 165950 h 328295"/>
                <a:gd name="T58" fmla="*/ 1199845 w 2298065"/>
                <a:gd name="T59" fmla="*/ 101866 h 328295"/>
                <a:gd name="T60" fmla="*/ 1311325 w 2298065"/>
                <a:gd name="T61" fmla="*/ 77622 h 328295"/>
                <a:gd name="T62" fmla="*/ 1392986 w 2298065"/>
                <a:gd name="T63" fmla="*/ 86791 h 328295"/>
                <a:gd name="T64" fmla="*/ 1436027 w 2298065"/>
                <a:gd name="T65" fmla="*/ 115125 h 328295"/>
                <a:gd name="T66" fmla="*/ 2297798 w 2298065"/>
                <a:gd name="T67" fmla="*/ 244348 h 328295"/>
                <a:gd name="T68" fmla="*/ 2048560 w 2298065"/>
                <a:gd name="T69" fmla="*/ 10769 h 328295"/>
                <a:gd name="T70" fmla="*/ 1655737 w 2298065"/>
                <a:gd name="T71" fmla="*/ 317436 h 328295"/>
                <a:gd name="T72" fmla="*/ 2297798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56" y="10807"/>
                  </a:moveTo>
                  <a:lnTo>
                    <a:pt x="628980" y="10807"/>
                  </a:lnTo>
                  <a:lnTo>
                    <a:pt x="583311" y="114350"/>
                  </a:lnTo>
                  <a:lnTo>
                    <a:pt x="339217" y="114350"/>
                  </a:lnTo>
                  <a:lnTo>
                    <a:pt x="385343" y="10807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39" y="317677"/>
                  </a:lnTo>
                  <a:lnTo>
                    <a:pt x="302818" y="195211"/>
                  </a:lnTo>
                  <a:lnTo>
                    <a:pt x="547243" y="195211"/>
                  </a:lnTo>
                  <a:lnTo>
                    <a:pt x="492391" y="317576"/>
                  </a:lnTo>
                  <a:lnTo>
                    <a:pt x="744562" y="317576"/>
                  </a:lnTo>
                  <a:lnTo>
                    <a:pt x="883056" y="10807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70" y="50406"/>
                  </a:lnTo>
                  <a:lnTo>
                    <a:pt x="1586636" y="28282"/>
                  </a:lnTo>
                  <a:lnTo>
                    <a:pt x="1521739" y="13703"/>
                  </a:lnTo>
                  <a:lnTo>
                    <a:pt x="1468285" y="6934"/>
                  </a:lnTo>
                  <a:lnTo>
                    <a:pt x="1414399" y="2324"/>
                  </a:lnTo>
                  <a:lnTo>
                    <a:pt x="1360398" y="0"/>
                  </a:lnTo>
                  <a:lnTo>
                    <a:pt x="1306639" y="114"/>
                  </a:lnTo>
                  <a:lnTo>
                    <a:pt x="1253477" y="2781"/>
                  </a:lnTo>
                  <a:lnTo>
                    <a:pt x="1201242" y="8153"/>
                  </a:lnTo>
                  <a:lnTo>
                    <a:pt x="1150289" y="16344"/>
                  </a:lnTo>
                  <a:lnTo>
                    <a:pt x="1100975" y="27508"/>
                  </a:lnTo>
                  <a:lnTo>
                    <a:pt x="1053617" y="41770"/>
                  </a:lnTo>
                  <a:lnTo>
                    <a:pt x="1008583" y="59258"/>
                  </a:lnTo>
                  <a:lnTo>
                    <a:pt x="966228" y="80111"/>
                  </a:lnTo>
                  <a:lnTo>
                    <a:pt x="922312" y="110045"/>
                  </a:lnTo>
                  <a:lnTo>
                    <a:pt x="892086" y="142557"/>
                  </a:lnTo>
                  <a:lnTo>
                    <a:pt x="873887" y="209537"/>
                  </a:lnTo>
                  <a:lnTo>
                    <a:pt x="886548" y="241071"/>
                  </a:lnTo>
                  <a:lnTo>
                    <a:pt x="914120" y="269341"/>
                  </a:lnTo>
                  <a:lnTo>
                    <a:pt x="956906" y="292912"/>
                  </a:lnTo>
                  <a:lnTo>
                    <a:pt x="993736" y="305079"/>
                  </a:lnTo>
                  <a:lnTo>
                    <a:pt x="1037272" y="314604"/>
                  </a:lnTo>
                  <a:lnTo>
                    <a:pt x="1086129" y="321551"/>
                  </a:lnTo>
                  <a:lnTo>
                    <a:pt x="1138910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44" y="324675"/>
                  </a:lnTo>
                  <a:lnTo>
                    <a:pt x="1361567" y="319582"/>
                  </a:lnTo>
                  <a:lnTo>
                    <a:pt x="1413192" y="312254"/>
                  </a:lnTo>
                  <a:lnTo>
                    <a:pt x="1468259" y="300545"/>
                  </a:lnTo>
                  <a:lnTo>
                    <a:pt x="1517421" y="285165"/>
                  </a:lnTo>
                  <a:lnTo>
                    <a:pt x="1560207" y="266077"/>
                  </a:lnTo>
                  <a:lnTo>
                    <a:pt x="1596148" y="243268"/>
                  </a:lnTo>
                  <a:lnTo>
                    <a:pt x="1624799" y="216725"/>
                  </a:lnTo>
                  <a:lnTo>
                    <a:pt x="1383779" y="216725"/>
                  </a:lnTo>
                  <a:lnTo>
                    <a:pt x="1358607" y="232448"/>
                  </a:lnTo>
                  <a:lnTo>
                    <a:pt x="1330134" y="243738"/>
                  </a:lnTo>
                  <a:lnTo>
                    <a:pt x="1298587" y="250596"/>
                  </a:lnTo>
                  <a:lnTo>
                    <a:pt x="1264221" y="253072"/>
                  </a:lnTo>
                  <a:lnTo>
                    <a:pt x="1196530" y="248881"/>
                  </a:lnTo>
                  <a:lnTo>
                    <a:pt x="1153375" y="236359"/>
                  </a:lnTo>
                  <a:lnTo>
                    <a:pt x="1131125" y="217220"/>
                  </a:lnTo>
                  <a:lnTo>
                    <a:pt x="1126121" y="193179"/>
                  </a:lnTo>
                  <a:lnTo>
                    <a:pt x="1134732" y="165950"/>
                  </a:lnTo>
                  <a:lnTo>
                    <a:pt x="1161503" y="129044"/>
                  </a:lnTo>
                  <a:lnTo>
                    <a:pt x="1199845" y="101866"/>
                  </a:lnTo>
                  <a:lnTo>
                    <a:pt x="1249781" y="84658"/>
                  </a:lnTo>
                  <a:lnTo>
                    <a:pt x="1311325" y="77622"/>
                  </a:lnTo>
                  <a:lnTo>
                    <a:pt x="1357922" y="79375"/>
                  </a:lnTo>
                  <a:lnTo>
                    <a:pt x="1392986" y="86791"/>
                  </a:lnTo>
                  <a:lnTo>
                    <a:pt x="1418399" y="98996"/>
                  </a:lnTo>
                  <a:lnTo>
                    <a:pt x="1436027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98" y="244348"/>
                  </a:moveTo>
                  <a:lnTo>
                    <a:pt x="1943519" y="244348"/>
                  </a:lnTo>
                  <a:lnTo>
                    <a:pt x="2048560" y="10769"/>
                  </a:lnTo>
                  <a:lnTo>
                    <a:pt x="1792986" y="10769"/>
                  </a:lnTo>
                  <a:lnTo>
                    <a:pt x="1655737" y="317436"/>
                  </a:lnTo>
                  <a:lnTo>
                    <a:pt x="2264854" y="317436"/>
                  </a:lnTo>
                  <a:lnTo>
                    <a:pt x="2297798" y="2443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object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034" y="533547"/>
              <a:ext cx="6592804" cy="732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object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3" y="30163"/>
            <a:ext cx="7843837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>
            <a:spLocks noChangeArrowheads="1"/>
          </p:cNvSpPr>
          <p:nvPr userDrawn="1"/>
        </p:nvSpPr>
        <p:spPr bwMode="auto">
          <a:xfrm>
            <a:off x="384175" y="6292850"/>
            <a:ext cx="24050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9512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4029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3624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2514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3838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340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756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/>
        </p:nvGraphicFramePr>
        <p:xfrm>
          <a:off x="6129338" y="1289050"/>
          <a:ext cx="5681662" cy="4803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662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15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5308600" y="129698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1</a:t>
            </a:r>
          </a:p>
        </p:txBody>
      </p:sp>
      <p:sp>
        <p:nvSpPr>
          <p:cNvPr id="12" name="TextBox 8"/>
          <p:cNvSpPr txBox="1">
            <a:spLocks noChangeArrowheads="1"/>
          </p:cNvSpPr>
          <p:nvPr userDrawn="1"/>
        </p:nvSpPr>
        <p:spPr bwMode="auto">
          <a:xfrm>
            <a:off x="5308600" y="2100263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2</a:t>
            </a:r>
          </a:p>
        </p:txBody>
      </p:sp>
      <p:sp>
        <p:nvSpPr>
          <p:cNvPr id="13" name="TextBox 9"/>
          <p:cNvSpPr txBox="1">
            <a:spLocks noChangeArrowheads="1"/>
          </p:cNvSpPr>
          <p:nvPr userDrawn="1"/>
        </p:nvSpPr>
        <p:spPr bwMode="auto">
          <a:xfrm>
            <a:off x="5308600" y="290353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3</a:t>
            </a:r>
          </a:p>
        </p:txBody>
      </p:sp>
      <p:sp>
        <p:nvSpPr>
          <p:cNvPr id="15" name="TextBox 10"/>
          <p:cNvSpPr txBox="1">
            <a:spLocks noChangeArrowheads="1"/>
          </p:cNvSpPr>
          <p:nvPr userDrawn="1"/>
        </p:nvSpPr>
        <p:spPr bwMode="auto">
          <a:xfrm>
            <a:off x="5308600" y="3708400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4</a:t>
            </a:r>
          </a:p>
        </p:txBody>
      </p:sp>
      <p:sp>
        <p:nvSpPr>
          <p:cNvPr id="21" name="TextBox 11"/>
          <p:cNvSpPr txBox="1">
            <a:spLocks noChangeArrowheads="1"/>
          </p:cNvSpPr>
          <p:nvPr userDrawn="1"/>
        </p:nvSpPr>
        <p:spPr bwMode="auto">
          <a:xfrm>
            <a:off x="5308600" y="4511675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5</a:t>
            </a:r>
          </a:p>
        </p:txBody>
      </p:sp>
      <p:sp>
        <p:nvSpPr>
          <p:cNvPr id="22" name="TextBox 12"/>
          <p:cNvSpPr txBox="1">
            <a:spLocks noChangeArrowheads="1"/>
          </p:cNvSpPr>
          <p:nvPr userDrawn="1"/>
        </p:nvSpPr>
        <p:spPr bwMode="auto">
          <a:xfrm>
            <a:off x="5308600" y="5314950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08" y="764948"/>
            <a:ext cx="4569691" cy="679904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3" y="128960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3" y="209347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3" y="2897342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3" y="369116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3" y="449502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3" y="5298897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DC8E9207-BA7B-4C64-B6F4-2022429F8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441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9554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7967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3744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4792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6567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20104099" cy="11308556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104099" cy="11308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17252340" y="10442708"/>
              <a:ext cx="2298065" cy="328295"/>
            </a:xfrm>
            <a:custGeom>
              <a:avLst/>
              <a:gdLst>
                <a:gd name="T0" fmla="*/ 628980 w 2298065"/>
                <a:gd name="T1" fmla="*/ 10807 h 328295"/>
                <a:gd name="T2" fmla="*/ 339217 w 2298065"/>
                <a:gd name="T3" fmla="*/ 114350 h 328295"/>
                <a:gd name="T4" fmla="*/ 138633 w 2298065"/>
                <a:gd name="T5" fmla="*/ 10756 h 328295"/>
                <a:gd name="T6" fmla="*/ 249339 w 2298065"/>
                <a:gd name="T7" fmla="*/ 317677 h 328295"/>
                <a:gd name="T8" fmla="*/ 547243 w 2298065"/>
                <a:gd name="T9" fmla="*/ 195211 h 328295"/>
                <a:gd name="T10" fmla="*/ 744562 w 2298065"/>
                <a:gd name="T11" fmla="*/ 317576 h 328295"/>
                <a:gd name="T12" fmla="*/ 1671866 w 2298065"/>
                <a:gd name="T13" fmla="*/ 115125 h 328295"/>
                <a:gd name="T14" fmla="*/ 1586636 w 2298065"/>
                <a:gd name="T15" fmla="*/ 28282 h 328295"/>
                <a:gd name="T16" fmla="*/ 1468285 w 2298065"/>
                <a:gd name="T17" fmla="*/ 6934 h 328295"/>
                <a:gd name="T18" fmla="*/ 1360398 w 2298065"/>
                <a:gd name="T19" fmla="*/ 0 h 328295"/>
                <a:gd name="T20" fmla="*/ 1253477 w 2298065"/>
                <a:gd name="T21" fmla="*/ 2781 h 328295"/>
                <a:gd name="T22" fmla="*/ 1150289 w 2298065"/>
                <a:gd name="T23" fmla="*/ 16344 h 328295"/>
                <a:gd name="T24" fmla="*/ 1053617 w 2298065"/>
                <a:gd name="T25" fmla="*/ 41770 h 328295"/>
                <a:gd name="T26" fmla="*/ 966228 w 2298065"/>
                <a:gd name="T27" fmla="*/ 80111 h 328295"/>
                <a:gd name="T28" fmla="*/ 892086 w 2298065"/>
                <a:gd name="T29" fmla="*/ 142557 h 328295"/>
                <a:gd name="T30" fmla="*/ 886548 w 2298065"/>
                <a:gd name="T31" fmla="*/ 241071 h 328295"/>
                <a:gd name="T32" fmla="*/ 956906 w 2298065"/>
                <a:gd name="T33" fmla="*/ 292912 h 328295"/>
                <a:gd name="T34" fmla="*/ 1037272 w 2298065"/>
                <a:gd name="T35" fmla="*/ 314604 h 328295"/>
                <a:gd name="T36" fmla="*/ 1138910 w 2298065"/>
                <a:gd name="T37" fmla="*/ 325970 h 328295"/>
                <a:gd name="T38" fmla="*/ 1250696 w 2298065"/>
                <a:gd name="T39" fmla="*/ 327469 h 328295"/>
                <a:gd name="T40" fmla="*/ 1361567 w 2298065"/>
                <a:gd name="T41" fmla="*/ 319582 h 328295"/>
                <a:gd name="T42" fmla="*/ 1468259 w 2298065"/>
                <a:gd name="T43" fmla="*/ 300545 h 328295"/>
                <a:gd name="T44" fmla="*/ 1560207 w 2298065"/>
                <a:gd name="T45" fmla="*/ 266077 h 328295"/>
                <a:gd name="T46" fmla="*/ 1624799 w 2298065"/>
                <a:gd name="T47" fmla="*/ 216725 h 328295"/>
                <a:gd name="T48" fmla="*/ 1358607 w 2298065"/>
                <a:gd name="T49" fmla="*/ 232448 h 328295"/>
                <a:gd name="T50" fmla="*/ 1298587 w 2298065"/>
                <a:gd name="T51" fmla="*/ 250596 h 328295"/>
                <a:gd name="T52" fmla="*/ 1196530 w 2298065"/>
                <a:gd name="T53" fmla="*/ 248881 h 328295"/>
                <a:gd name="T54" fmla="*/ 1131125 w 2298065"/>
                <a:gd name="T55" fmla="*/ 217220 h 328295"/>
                <a:gd name="T56" fmla="*/ 1134732 w 2298065"/>
                <a:gd name="T57" fmla="*/ 165950 h 328295"/>
                <a:gd name="T58" fmla="*/ 1199845 w 2298065"/>
                <a:gd name="T59" fmla="*/ 101866 h 328295"/>
                <a:gd name="T60" fmla="*/ 1311325 w 2298065"/>
                <a:gd name="T61" fmla="*/ 77622 h 328295"/>
                <a:gd name="T62" fmla="*/ 1392986 w 2298065"/>
                <a:gd name="T63" fmla="*/ 86791 h 328295"/>
                <a:gd name="T64" fmla="*/ 1436027 w 2298065"/>
                <a:gd name="T65" fmla="*/ 115125 h 328295"/>
                <a:gd name="T66" fmla="*/ 2297798 w 2298065"/>
                <a:gd name="T67" fmla="*/ 244348 h 328295"/>
                <a:gd name="T68" fmla="*/ 2048560 w 2298065"/>
                <a:gd name="T69" fmla="*/ 10769 h 328295"/>
                <a:gd name="T70" fmla="*/ 1655737 w 2298065"/>
                <a:gd name="T71" fmla="*/ 317436 h 328295"/>
                <a:gd name="T72" fmla="*/ 2297798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56" y="10807"/>
                  </a:moveTo>
                  <a:lnTo>
                    <a:pt x="628980" y="10807"/>
                  </a:lnTo>
                  <a:lnTo>
                    <a:pt x="583311" y="114350"/>
                  </a:lnTo>
                  <a:lnTo>
                    <a:pt x="339217" y="114350"/>
                  </a:lnTo>
                  <a:lnTo>
                    <a:pt x="385343" y="10807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39" y="317677"/>
                  </a:lnTo>
                  <a:lnTo>
                    <a:pt x="302818" y="195211"/>
                  </a:lnTo>
                  <a:lnTo>
                    <a:pt x="547243" y="195211"/>
                  </a:lnTo>
                  <a:lnTo>
                    <a:pt x="492391" y="317576"/>
                  </a:lnTo>
                  <a:lnTo>
                    <a:pt x="744562" y="317576"/>
                  </a:lnTo>
                  <a:lnTo>
                    <a:pt x="883056" y="10807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70" y="50406"/>
                  </a:lnTo>
                  <a:lnTo>
                    <a:pt x="1586636" y="28282"/>
                  </a:lnTo>
                  <a:lnTo>
                    <a:pt x="1521739" y="13703"/>
                  </a:lnTo>
                  <a:lnTo>
                    <a:pt x="1468285" y="6934"/>
                  </a:lnTo>
                  <a:lnTo>
                    <a:pt x="1414399" y="2324"/>
                  </a:lnTo>
                  <a:lnTo>
                    <a:pt x="1360398" y="0"/>
                  </a:lnTo>
                  <a:lnTo>
                    <a:pt x="1306639" y="114"/>
                  </a:lnTo>
                  <a:lnTo>
                    <a:pt x="1253477" y="2781"/>
                  </a:lnTo>
                  <a:lnTo>
                    <a:pt x="1201242" y="8153"/>
                  </a:lnTo>
                  <a:lnTo>
                    <a:pt x="1150289" y="16344"/>
                  </a:lnTo>
                  <a:lnTo>
                    <a:pt x="1100975" y="27508"/>
                  </a:lnTo>
                  <a:lnTo>
                    <a:pt x="1053617" y="41770"/>
                  </a:lnTo>
                  <a:lnTo>
                    <a:pt x="1008583" y="59258"/>
                  </a:lnTo>
                  <a:lnTo>
                    <a:pt x="966228" y="80111"/>
                  </a:lnTo>
                  <a:lnTo>
                    <a:pt x="922312" y="110045"/>
                  </a:lnTo>
                  <a:lnTo>
                    <a:pt x="892086" y="142557"/>
                  </a:lnTo>
                  <a:lnTo>
                    <a:pt x="873887" y="209537"/>
                  </a:lnTo>
                  <a:lnTo>
                    <a:pt x="886548" y="241071"/>
                  </a:lnTo>
                  <a:lnTo>
                    <a:pt x="914120" y="269341"/>
                  </a:lnTo>
                  <a:lnTo>
                    <a:pt x="956906" y="292912"/>
                  </a:lnTo>
                  <a:lnTo>
                    <a:pt x="993736" y="305079"/>
                  </a:lnTo>
                  <a:lnTo>
                    <a:pt x="1037272" y="314604"/>
                  </a:lnTo>
                  <a:lnTo>
                    <a:pt x="1086129" y="321551"/>
                  </a:lnTo>
                  <a:lnTo>
                    <a:pt x="1138910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44" y="324675"/>
                  </a:lnTo>
                  <a:lnTo>
                    <a:pt x="1361567" y="319582"/>
                  </a:lnTo>
                  <a:lnTo>
                    <a:pt x="1413192" y="312254"/>
                  </a:lnTo>
                  <a:lnTo>
                    <a:pt x="1468259" y="300545"/>
                  </a:lnTo>
                  <a:lnTo>
                    <a:pt x="1517421" y="285165"/>
                  </a:lnTo>
                  <a:lnTo>
                    <a:pt x="1560207" y="266077"/>
                  </a:lnTo>
                  <a:lnTo>
                    <a:pt x="1596148" y="243268"/>
                  </a:lnTo>
                  <a:lnTo>
                    <a:pt x="1624799" y="216725"/>
                  </a:lnTo>
                  <a:lnTo>
                    <a:pt x="1383779" y="216725"/>
                  </a:lnTo>
                  <a:lnTo>
                    <a:pt x="1358607" y="232448"/>
                  </a:lnTo>
                  <a:lnTo>
                    <a:pt x="1330134" y="243738"/>
                  </a:lnTo>
                  <a:lnTo>
                    <a:pt x="1298587" y="250596"/>
                  </a:lnTo>
                  <a:lnTo>
                    <a:pt x="1264221" y="253072"/>
                  </a:lnTo>
                  <a:lnTo>
                    <a:pt x="1196530" y="248881"/>
                  </a:lnTo>
                  <a:lnTo>
                    <a:pt x="1153375" y="236359"/>
                  </a:lnTo>
                  <a:lnTo>
                    <a:pt x="1131125" y="217220"/>
                  </a:lnTo>
                  <a:lnTo>
                    <a:pt x="1126121" y="193179"/>
                  </a:lnTo>
                  <a:lnTo>
                    <a:pt x="1134732" y="165950"/>
                  </a:lnTo>
                  <a:lnTo>
                    <a:pt x="1161503" y="129044"/>
                  </a:lnTo>
                  <a:lnTo>
                    <a:pt x="1199845" y="101866"/>
                  </a:lnTo>
                  <a:lnTo>
                    <a:pt x="1249781" y="84658"/>
                  </a:lnTo>
                  <a:lnTo>
                    <a:pt x="1311325" y="77622"/>
                  </a:lnTo>
                  <a:lnTo>
                    <a:pt x="1357922" y="79375"/>
                  </a:lnTo>
                  <a:lnTo>
                    <a:pt x="1392986" y="86791"/>
                  </a:lnTo>
                  <a:lnTo>
                    <a:pt x="1418399" y="98996"/>
                  </a:lnTo>
                  <a:lnTo>
                    <a:pt x="1436027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98" y="244348"/>
                  </a:moveTo>
                  <a:lnTo>
                    <a:pt x="1943519" y="244348"/>
                  </a:lnTo>
                  <a:lnTo>
                    <a:pt x="2048560" y="10769"/>
                  </a:lnTo>
                  <a:lnTo>
                    <a:pt x="1792986" y="10769"/>
                  </a:lnTo>
                  <a:lnTo>
                    <a:pt x="1655737" y="317436"/>
                  </a:lnTo>
                  <a:lnTo>
                    <a:pt x="2264854" y="317436"/>
                  </a:lnTo>
                  <a:lnTo>
                    <a:pt x="2297798" y="2443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object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034" y="533547"/>
              <a:ext cx="6592804" cy="732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object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3" y="30163"/>
            <a:ext cx="7843837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>
            <a:spLocks noChangeArrowheads="1"/>
          </p:cNvSpPr>
          <p:nvPr userDrawn="1"/>
        </p:nvSpPr>
        <p:spPr bwMode="auto">
          <a:xfrm>
            <a:off x="384175" y="6292850"/>
            <a:ext cx="24050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7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/>
        </p:nvGraphicFramePr>
        <p:xfrm>
          <a:off x="6129338" y="1289050"/>
          <a:ext cx="5681662" cy="4803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662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2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402" b="1402"/>
          <a:stretch>
            <a:fillRect/>
          </a:stretch>
        </p:blipFill>
        <p:spPr bwMode="auto">
          <a:xfrm>
            <a:off x="0" y="0"/>
            <a:ext cx="6129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7"/>
          <p:cNvSpPr txBox="1">
            <a:spLocks noChangeArrowheads="1"/>
          </p:cNvSpPr>
          <p:nvPr userDrawn="1"/>
        </p:nvSpPr>
        <p:spPr bwMode="auto">
          <a:xfrm>
            <a:off x="574675" y="5208588"/>
            <a:ext cx="48021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9000">
                <a:solidFill>
                  <a:srgbClr val="000000"/>
                </a:solidFill>
              </a:rPr>
              <a:t>Contents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4" y="1289606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4" y="2093474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4" y="2897342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4" y="3691161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4" y="4495029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4" y="5298897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ECB1CA6B-465C-CCC9-F5F5-B180F390A4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889509" y="1289606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1CB6F8D-8191-A309-8404-7611BA0BF1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889509" y="2093474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13A7B53-718D-2272-6658-7E54DEA26E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889509" y="2897342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885D785-06FC-099B-F6B5-E1FA0DB3F5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889509" y="3691161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88DB141-5AB8-D7EF-E12D-D7F8499434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889509" y="4495029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8FB384A6-7D1F-86D9-1C3C-99B0835E8F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889509" y="5298897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6A7B3819-D2D1-47B4-A44A-2F0318CBE9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5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1000" y="157163"/>
            <a:ext cx="114300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104900"/>
            <a:ext cx="1143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6013" y="6481763"/>
            <a:ext cx="534987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50" smtClean="0">
                <a:solidFill>
                  <a:srgbClr val="000000"/>
                </a:solidFill>
                <a:latin typeface="Arial" panose="020B0604020202020204"/>
              </a:defRPr>
            </a:lvl1pPr>
          </a:lstStyle>
          <a:p>
            <a:pPr>
              <a:defRPr/>
            </a:pPr>
            <a:fld id="{BF08AFE7-A1D4-4FA9-A622-833EF733F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17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47" r:id="rId22"/>
    <p:sldLayoutId id="2147483748" r:id="rId23"/>
    <p:sldLayoutId id="2147483749" r:id="rId24"/>
    <p:sldLayoutId id="2147483750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51" r:id="rId31"/>
    <p:sldLayoutId id="2147483752" r:id="rId32"/>
    <p:sldLayoutId id="2147483753" r:id="rId33"/>
    <p:sldLayoutId id="2147483731" r:id="rId34"/>
    <p:sldLayoutId id="2147483732" r:id="rId35"/>
    <p:sldLayoutId id="2147483733" r:id="rId36"/>
    <p:sldLayoutId id="2147483734" r:id="rId37"/>
    <p:sldLayoutId id="2147483755" r:id="rId3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26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7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15DC1-8E16-4F25-9FAD-CDC0868D863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9C7B5-3D49-4E58-B557-D8301ED1E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91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0999" y="2197100"/>
            <a:ext cx="6962775" cy="1412875"/>
          </a:xfrm>
        </p:spPr>
        <p:txBody>
          <a:bodyPr/>
          <a:lstStyle/>
          <a:p>
            <a:pPr>
              <a:lnSpc>
                <a:spcPts val="4863"/>
              </a:lnSpc>
            </a:pPr>
            <a:r>
              <a:rPr lang="en-US" altLang="en-US" sz="3600" dirty="0"/>
              <a:t>Playback Session </a:t>
            </a:r>
          </a:p>
          <a:p>
            <a:pPr>
              <a:lnSpc>
                <a:spcPts val="4863"/>
              </a:lnSpc>
            </a:pPr>
            <a:r>
              <a:rPr lang="en-US" altLang="en-US" sz="3600" dirty="0"/>
              <a:t>Date </a:t>
            </a:r>
            <a:r>
              <a:rPr lang="en-US" altLang="en-US" sz="3600" dirty="0" smtClean="0"/>
              <a:t>-8</a:t>
            </a:r>
            <a:r>
              <a:rPr lang="en-US" altLang="en-US" sz="3600" baseline="30000" dirty="0" smtClean="0"/>
              <a:t>th</a:t>
            </a:r>
            <a:r>
              <a:rPr lang="en-US" altLang="en-US" sz="3600" dirty="0" smtClean="0"/>
              <a:t> Mar </a:t>
            </a:r>
            <a:r>
              <a:rPr lang="en-US" altLang="en-US" sz="3600" dirty="0"/>
              <a:t>2023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1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>
            <a:extLst>
              <a:ext uri="{FF2B5EF4-FFF2-40B4-BE49-F238E27FC236}">
                <a16:creationId xmlns:a16="http://schemas.microsoft.com/office/drawing/2014/main" id="{9C165D89-CA4A-49B8-8DAF-37F743253CA0}"/>
              </a:ext>
            </a:extLst>
          </p:cNvPr>
          <p:cNvSpPr/>
          <p:nvPr/>
        </p:nvSpPr>
        <p:spPr>
          <a:xfrm>
            <a:off x="11520347" y="153678"/>
            <a:ext cx="225373" cy="79357"/>
          </a:xfrm>
          <a:custGeom>
            <a:avLst/>
            <a:gdLst/>
            <a:ahLst/>
            <a:cxnLst/>
            <a:rect l="l" t="t" r="r" b="b"/>
            <a:pathLst>
              <a:path w="231140" h="80645">
                <a:moveTo>
                  <a:pt x="36258" y="0"/>
                </a:moveTo>
                <a:lnTo>
                  <a:pt x="0" y="80314"/>
                </a:lnTo>
                <a:lnTo>
                  <a:pt x="65245" y="80302"/>
                </a:lnTo>
                <a:lnTo>
                  <a:pt x="79222" y="48285"/>
                </a:lnTo>
                <a:lnTo>
                  <a:pt x="209258" y="48285"/>
                </a:lnTo>
                <a:lnTo>
                  <a:pt x="218818" y="27089"/>
                </a:lnTo>
                <a:lnTo>
                  <a:pt x="88747" y="27089"/>
                </a:lnTo>
                <a:lnTo>
                  <a:pt x="100825" y="25"/>
                </a:lnTo>
                <a:lnTo>
                  <a:pt x="36258" y="0"/>
                </a:lnTo>
                <a:close/>
              </a:path>
              <a:path w="231140" h="80645">
                <a:moveTo>
                  <a:pt x="209258" y="48285"/>
                </a:moveTo>
                <a:lnTo>
                  <a:pt x="143154" y="48285"/>
                </a:lnTo>
                <a:lnTo>
                  <a:pt x="128816" y="80302"/>
                </a:lnTo>
                <a:lnTo>
                  <a:pt x="194818" y="80302"/>
                </a:lnTo>
                <a:lnTo>
                  <a:pt x="209258" y="48285"/>
                </a:lnTo>
                <a:close/>
              </a:path>
              <a:path w="231140" h="80645">
                <a:moveTo>
                  <a:pt x="231025" y="25"/>
                </a:moveTo>
                <a:lnTo>
                  <a:pt x="164541" y="25"/>
                </a:lnTo>
                <a:lnTo>
                  <a:pt x="152615" y="27089"/>
                </a:lnTo>
                <a:lnTo>
                  <a:pt x="218818" y="27089"/>
                </a:lnTo>
                <a:lnTo>
                  <a:pt x="231025" y="25"/>
                </a:lnTo>
                <a:close/>
              </a:path>
            </a:pathLst>
          </a:custGeom>
          <a:solidFill>
            <a:srgbClr val="4472C4"/>
          </a:solidFill>
          <a:ln>
            <a:solidFill>
              <a:srgbClr val="0E5EDB"/>
            </a:solidFill>
          </a:ln>
        </p:spPr>
        <p:txBody>
          <a:bodyPr lIns="0" tIns="0" rIns="0" bIns="0"/>
          <a:lstStyle/>
          <a:p>
            <a:pPr marL="0" marR="0" lvl="0" indent="0" algn="l" defTabSz="898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20C7502-BE1D-4CC8-BDB2-8FE088AF7B95}"/>
              </a:ext>
            </a:extLst>
          </p:cNvPr>
          <p:cNvSpPr/>
          <p:nvPr/>
        </p:nvSpPr>
        <p:spPr>
          <a:xfrm>
            <a:off x="11742545" y="150504"/>
            <a:ext cx="204741" cy="85705"/>
          </a:xfrm>
          <a:custGeom>
            <a:avLst/>
            <a:gdLst/>
            <a:ahLst/>
            <a:cxnLst/>
            <a:rect l="l" t="t" r="r" b="b"/>
            <a:pathLst>
              <a:path w="209550" h="85725">
                <a:moveTo>
                  <a:pt x="131044" y="0"/>
                </a:moveTo>
                <a:lnTo>
                  <a:pt x="92671" y="1241"/>
                </a:lnTo>
                <a:lnTo>
                  <a:pt x="24409" y="20863"/>
                </a:lnTo>
                <a:lnTo>
                  <a:pt x="0" y="50398"/>
                </a:lnTo>
                <a:lnTo>
                  <a:pt x="4953" y="64927"/>
                </a:lnTo>
                <a:lnTo>
                  <a:pt x="21920" y="76552"/>
                </a:lnTo>
                <a:lnTo>
                  <a:pt x="46022" y="82734"/>
                </a:lnTo>
                <a:lnTo>
                  <a:pt x="76709" y="85525"/>
                </a:lnTo>
                <a:lnTo>
                  <a:pt x="109847" y="85096"/>
                </a:lnTo>
                <a:lnTo>
                  <a:pt x="141300" y="81620"/>
                </a:lnTo>
                <a:lnTo>
                  <a:pt x="159089" y="77639"/>
                </a:lnTo>
                <a:lnTo>
                  <a:pt x="174409" y="72150"/>
                </a:lnTo>
                <a:lnTo>
                  <a:pt x="185279" y="66113"/>
                </a:lnTo>
                <a:lnTo>
                  <a:pt x="102323" y="66113"/>
                </a:lnTo>
                <a:lnTo>
                  <a:pt x="81247" y="64388"/>
                </a:lnTo>
                <a:lnTo>
                  <a:pt x="69816" y="59433"/>
                </a:lnTo>
                <a:lnTo>
                  <a:pt x="66174" y="52115"/>
                </a:lnTo>
                <a:lnTo>
                  <a:pt x="68465" y="43304"/>
                </a:lnTo>
                <a:lnTo>
                  <a:pt x="75474" y="33658"/>
                </a:lnTo>
                <a:lnTo>
                  <a:pt x="85509" y="26556"/>
                </a:lnTo>
                <a:lnTo>
                  <a:pt x="98573" y="22058"/>
                </a:lnTo>
                <a:lnTo>
                  <a:pt x="114668" y="20228"/>
                </a:lnTo>
                <a:lnTo>
                  <a:pt x="205866" y="20228"/>
                </a:lnTo>
                <a:lnTo>
                  <a:pt x="198907" y="13103"/>
                </a:lnTo>
                <a:lnTo>
                  <a:pt x="186705" y="7315"/>
                </a:lnTo>
                <a:lnTo>
                  <a:pt x="169735" y="3489"/>
                </a:lnTo>
                <a:lnTo>
                  <a:pt x="131044" y="0"/>
                </a:lnTo>
                <a:close/>
              </a:path>
              <a:path w="209550" h="85725">
                <a:moveTo>
                  <a:pt x="196697" y="56613"/>
                </a:moveTo>
                <a:lnTo>
                  <a:pt x="133629" y="56613"/>
                </a:lnTo>
                <a:lnTo>
                  <a:pt x="127050" y="60727"/>
                </a:lnTo>
                <a:lnTo>
                  <a:pt x="119600" y="63678"/>
                </a:lnTo>
                <a:lnTo>
                  <a:pt x="111339" y="65472"/>
                </a:lnTo>
                <a:lnTo>
                  <a:pt x="102323" y="66113"/>
                </a:lnTo>
                <a:lnTo>
                  <a:pt x="185279" y="66113"/>
                </a:lnTo>
                <a:lnTo>
                  <a:pt x="187023" y="65144"/>
                </a:lnTo>
                <a:lnTo>
                  <a:pt x="196697" y="56613"/>
                </a:lnTo>
                <a:close/>
              </a:path>
              <a:path w="209550" h="85725">
                <a:moveTo>
                  <a:pt x="205866" y="20228"/>
                </a:moveTo>
                <a:lnTo>
                  <a:pt x="114668" y="20228"/>
                </a:lnTo>
                <a:lnTo>
                  <a:pt x="126859" y="20683"/>
                </a:lnTo>
                <a:lnTo>
                  <a:pt x="136037" y="22620"/>
                </a:lnTo>
                <a:lnTo>
                  <a:pt x="142684" y="25812"/>
                </a:lnTo>
                <a:lnTo>
                  <a:pt x="147281" y="30032"/>
                </a:lnTo>
                <a:lnTo>
                  <a:pt x="209029" y="30032"/>
                </a:lnTo>
                <a:lnTo>
                  <a:pt x="206388" y="20863"/>
                </a:lnTo>
                <a:lnTo>
                  <a:pt x="206310" y="20683"/>
                </a:lnTo>
                <a:lnTo>
                  <a:pt x="205866" y="20228"/>
                </a:lnTo>
                <a:close/>
              </a:path>
            </a:pathLst>
          </a:custGeom>
          <a:solidFill>
            <a:srgbClr val="4472C4"/>
          </a:solidFill>
          <a:ln>
            <a:solidFill>
              <a:srgbClr val="0E5EDB"/>
            </a:solidFill>
          </a:ln>
        </p:spPr>
        <p:txBody>
          <a:bodyPr lIns="0" tIns="0" rIns="0" bIns="0"/>
          <a:lstStyle/>
          <a:p>
            <a:pPr marL="0" marR="0" lvl="0" indent="0" algn="l" defTabSz="898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694136E-604D-4BE6-AC4B-A84DF1E8E2A5}"/>
              </a:ext>
            </a:extLst>
          </p:cNvPr>
          <p:cNvSpPr/>
          <p:nvPr/>
        </p:nvSpPr>
        <p:spPr>
          <a:xfrm>
            <a:off x="11942525" y="153678"/>
            <a:ext cx="163475" cy="79357"/>
          </a:xfrm>
          <a:custGeom>
            <a:avLst/>
            <a:gdLst/>
            <a:ahLst/>
            <a:cxnLst/>
            <a:rect l="l" t="t" r="r" b="b"/>
            <a:pathLst>
              <a:path w="168275" h="80645">
                <a:moveTo>
                  <a:pt x="102768" y="0"/>
                </a:moveTo>
                <a:lnTo>
                  <a:pt x="35902" y="0"/>
                </a:lnTo>
                <a:lnTo>
                  <a:pt x="0" y="80251"/>
                </a:lnTo>
                <a:lnTo>
                  <a:pt x="159384" y="80251"/>
                </a:lnTo>
                <a:lnTo>
                  <a:pt x="168008" y="61125"/>
                </a:lnTo>
                <a:lnTo>
                  <a:pt x="75323" y="61125"/>
                </a:lnTo>
                <a:lnTo>
                  <a:pt x="102768" y="0"/>
                </a:lnTo>
                <a:close/>
              </a:path>
            </a:pathLst>
          </a:custGeom>
          <a:solidFill>
            <a:srgbClr val="4472C4"/>
          </a:solidFill>
          <a:ln>
            <a:solidFill>
              <a:srgbClr val="0E5EDB"/>
            </a:solidFill>
          </a:ln>
        </p:spPr>
        <p:txBody>
          <a:bodyPr lIns="0" tIns="0" rIns="0" bIns="0"/>
          <a:lstStyle/>
          <a:p>
            <a:pPr marL="0" marR="0" lvl="0" indent="0" algn="l" defTabSz="898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0" name="Google Shape;130;p21">
            <a:extLst>
              <a:ext uri="{FF2B5EF4-FFF2-40B4-BE49-F238E27FC236}">
                <a16:creationId xmlns:a16="http://schemas.microsoft.com/office/drawing/2014/main" id="{A839F129-773C-4F97-A894-CC8089900CD3}"/>
              </a:ext>
            </a:extLst>
          </p:cNvPr>
          <p:cNvCxnSpPr>
            <a:cxnSpLocks/>
          </p:cNvCxnSpPr>
          <p:nvPr/>
        </p:nvCxnSpPr>
        <p:spPr>
          <a:xfrm>
            <a:off x="5349971" y="102484"/>
            <a:ext cx="1252025" cy="0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013D99F-9E87-494F-91A4-02ACC3A9F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737318-C811-4348-8382-58CD1AECEC46}"/>
              </a:ext>
            </a:extLst>
          </p:cNvPr>
          <p:cNvSpPr txBox="1"/>
          <p:nvPr/>
        </p:nvSpPr>
        <p:spPr>
          <a:xfrm>
            <a:off x="175736" y="233035"/>
            <a:ext cx="2897783" cy="68355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1100" b="1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 defTabSz="914126">
              <a:defRPr/>
            </a:pPr>
            <a:r>
              <a:rPr lang="en-US" sz="1800" kern="0" noProof="0" dirty="0" smtClean="0">
                <a:solidFill>
                  <a:srgbClr val="000000"/>
                </a:solidFill>
                <a:latin typeface="Calibri"/>
                <a:cs typeface="Calibri"/>
              </a:rPr>
              <a:t>Akula Sai Bala Siva Jyothika</a:t>
            </a:r>
            <a:endParaRPr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A2933-D645-44C1-9D94-E101B492CEE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1216" y="765709"/>
            <a:ext cx="3036153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991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6075" lvl="0" indent="-346075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Font typeface="Webdings" panose="05030102010509060703" pitchFamily="18" charset="2"/>
              <a:buChar char="4"/>
              <a:defRPr sz="1200" kern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defRPr>
            </a:lvl1pPr>
            <a:lvl2pPr marL="568325" lvl="1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</a:defRPr>
            </a:lvl2pPr>
            <a:lvl3pPr marL="798513" lvl="2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·"/>
              <a:defRPr>
                <a:latin typeface="Calibri" panose="020F0502020204030204" pitchFamily="34" charset="0"/>
              </a:defRPr>
            </a:lvl3pPr>
            <a:lvl4pPr marL="904875" indent="-2190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200"/>
            </a:lvl4pPr>
            <a:lvl5pPr marL="1133475" indent="-2190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200"/>
            </a:lvl5pPr>
            <a:lvl6pPr marL="1590675" indent="-219075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/>
            </a:lvl6pPr>
            <a:lvl7pPr marL="2047875" indent="-219075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/>
            </a:lvl7pPr>
            <a:lvl8pPr marL="2505075" indent="-219075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/>
            </a:lvl8pPr>
            <a:lvl9pPr marL="2962275" indent="-219075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/>
            </a:lvl9pPr>
          </a:lstStyle>
          <a:p>
            <a:pPr marL="228600" indent="-228600" algn="just" defTabSz="914126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 smtClean="0"/>
              <a:t>Bachelor of Technology in Electronics and Communication Engineering.</a:t>
            </a:r>
            <a:endParaRPr lang="en-US" sz="1400" dirty="0"/>
          </a:p>
          <a:p>
            <a:pPr marL="228600" indent="-228600" algn="just" defTabSz="914126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 smtClean="0"/>
              <a:t>Good </a:t>
            </a:r>
            <a:r>
              <a:rPr lang="en-US" sz="1400" noProof="0" dirty="0" smtClean="0"/>
              <a:t> hands-on </a:t>
            </a:r>
            <a:r>
              <a:rPr lang="en-US" sz="1400" dirty="0" smtClean="0"/>
              <a:t>experience in various </a:t>
            </a:r>
            <a:r>
              <a:rPr lang="en-US" sz="1400" dirty="0" err="1" smtClean="0"/>
              <a:t>Devops</a:t>
            </a:r>
            <a:r>
              <a:rPr lang="en-US" sz="1400" dirty="0" smtClean="0"/>
              <a:t> tools.</a:t>
            </a:r>
            <a:endParaRPr lang="en-US" sz="1400" noProof="0" dirty="0" smtClean="0"/>
          </a:p>
          <a:p>
            <a:pPr marL="228600" indent="-228600" algn="just" defTabSz="914126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Worked as a intern for 6 months and joined</a:t>
            </a:r>
            <a:r>
              <a:rPr kumimoji="0" lang="en-US" sz="1400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as Full time employee in Aug 30.</a:t>
            </a:r>
          </a:p>
          <a:p>
            <a:pPr marL="228600" indent="-228600" algn="just" defTabSz="914126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Enthusiastic and keen to learn new technologies</a:t>
            </a:r>
            <a:r>
              <a:rPr lang="en-US" sz="1400" dirty="0" smtClean="0"/>
              <a:t>.</a:t>
            </a:r>
          </a:p>
          <a:p>
            <a:pPr marL="0" indent="0" algn="just" defTabSz="914126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/>
              <a:t>  Certifications:</a:t>
            </a:r>
          </a:p>
          <a:p>
            <a:pPr marL="228600" indent="-228600" algn="just" defTabSz="914126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Aws Cloud Practitioner Essentials</a:t>
            </a:r>
            <a:r>
              <a:rPr lang="en-US" sz="1400" dirty="0" smtClean="0"/>
              <a:t>.</a:t>
            </a:r>
          </a:p>
          <a:p>
            <a:pPr marL="228600" indent="-228600" algn="just" defTabSz="914126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DevOps Basic Certification</a:t>
            </a:r>
          </a:p>
          <a:p>
            <a:pPr marL="228600" indent="-228600" algn="just" defTabSz="914126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kumimoji="0" lang="en-US" sz="1400" b="0" i="0" u="none" strike="noStrike" kern="1200" cap="none" spc="0" normalizeH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228600" indent="-228600" algn="just" defTabSz="914126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kumimoji="0" lang="en-US" sz="1400" b="0" i="0" u="none" strike="noStrike" kern="1200" cap="none" spc="0" normalizeH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lvl="0" indent="0" algn="just" defTabSz="914126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noProof="0" dirty="0"/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292C835C-EA2F-4929-AE31-EBB3AFA5D0FF}"/>
              </a:ext>
            </a:extLst>
          </p:cNvPr>
          <p:cNvSpPr txBox="1"/>
          <p:nvPr/>
        </p:nvSpPr>
        <p:spPr>
          <a:xfrm>
            <a:off x="3462142" y="422019"/>
            <a:ext cx="5214541" cy="633161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173355" marR="0" lvl="0" indent="-173355" algn="just" defTabSz="914126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cs typeface="Calibri"/>
              </a:rPr>
              <a:t>Personal Projects</a:t>
            </a:r>
            <a:endParaRPr lang="en-US" sz="1600" b="1" dirty="0" smtClean="0">
              <a:solidFill>
                <a:schemeClr val="bg2"/>
              </a:solidFill>
              <a:latin typeface="Calibri"/>
              <a:cs typeface="Calibri"/>
            </a:endParaRPr>
          </a:p>
          <a:p>
            <a:pPr algn="just" defTabSz="914126"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b="1" dirty="0" smtClean="0">
                <a:latin typeface="Calibri"/>
                <a:cs typeface="Arial"/>
              </a:rPr>
              <a:t>EMPLOYEE MANAGEMENT SYSTEM</a:t>
            </a:r>
          </a:p>
          <a:p>
            <a:pPr algn="just" defTabSz="914126"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b="1" dirty="0" smtClean="0">
                <a:latin typeface="Calibri"/>
                <a:cs typeface="Arial"/>
              </a:rPr>
              <a:t>Role: </a:t>
            </a:r>
            <a:r>
              <a:rPr lang="en-US" sz="1400" dirty="0" smtClean="0">
                <a:latin typeface="Calibri"/>
                <a:cs typeface="Arial"/>
              </a:rPr>
              <a:t>Developer</a:t>
            </a:r>
          </a:p>
          <a:p>
            <a:pPr algn="just" defTabSz="914126"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b="1" dirty="0" smtClean="0">
                <a:latin typeface="Calibri"/>
                <a:cs typeface="Arial"/>
              </a:rPr>
              <a:t>Objectives:</a:t>
            </a:r>
          </a:p>
          <a:p>
            <a:pPr marL="285750" indent="-285750" algn="just" defTabSz="914126" eaLnBrk="0" hangingPunct="0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 smtClean="0">
                <a:latin typeface="Calibri"/>
                <a:cs typeface="Arial"/>
              </a:rPr>
              <a:t>In EMS where we will record all the Employee details.</a:t>
            </a:r>
          </a:p>
          <a:p>
            <a:pPr marL="285750" indent="-285750" algn="just" defTabSz="914126" eaLnBrk="0" hangingPunct="0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 smtClean="0">
                <a:latin typeface="Calibri"/>
                <a:cs typeface="Arial"/>
              </a:rPr>
              <a:t>Create a menu driven application ,create the classes Employee with below details like: (Add, Modify, Remove, Display, Report Generation)</a:t>
            </a:r>
          </a:p>
          <a:p>
            <a:pPr algn="just" defTabSz="914126"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b="1" dirty="0" smtClean="0">
                <a:latin typeface="Calibri"/>
                <a:cs typeface="Arial"/>
              </a:rPr>
              <a:t>INVENTORY MANAGEMENT SYSTEM (HACKATHON)</a:t>
            </a:r>
          </a:p>
          <a:p>
            <a:pPr algn="just" defTabSz="914126"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b="1" dirty="0" smtClean="0">
                <a:latin typeface="Calibri"/>
                <a:cs typeface="Arial"/>
              </a:rPr>
              <a:t>Role</a:t>
            </a:r>
            <a:r>
              <a:rPr lang="en-US" sz="1400" dirty="0" smtClean="0">
                <a:latin typeface="Calibri"/>
                <a:cs typeface="Arial"/>
              </a:rPr>
              <a:t>: DevOps</a:t>
            </a:r>
          </a:p>
          <a:p>
            <a:pPr algn="just" defTabSz="914126"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b="1" dirty="0" smtClean="0">
                <a:latin typeface="Calibri"/>
                <a:cs typeface="Arial"/>
              </a:rPr>
              <a:t>Objective</a:t>
            </a:r>
            <a:r>
              <a:rPr lang="en-US" sz="1400" dirty="0" smtClean="0">
                <a:latin typeface="Calibri"/>
                <a:cs typeface="Arial"/>
              </a:rPr>
              <a:t>:</a:t>
            </a:r>
          </a:p>
          <a:p>
            <a:pPr marL="285750" indent="-285750" algn="just" defTabSz="914126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 smtClean="0">
                <a:latin typeface="Calibri"/>
                <a:cs typeface="Arial"/>
              </a:rPr>
              <a:t>Managing stocks sold from the inventory and displaying the profits o</a:t>
            </a:r>
            <a:r>
              <a:rPr lang="en-US" sz="1400" dirty="0" smtClean="0">
                <a:latin typeface="Calibri"/>
                <a:ea typeface="Calibri" panose="020F0502020204030204" pitchFamily="34" charset="0"/>
                <a:cs typeface="Arial"/>
              </a:rPr>
              <a:t>f the day designed using frontend and backend technologies,deployed using docker,Kubernetes in tomcat server.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defTabSz="914126"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600" b="1" dirty="0" smtClean="0">
                <a:solidFill>
                  <a:schemeClr val="bg2"/>
                </a:solidFill>
                <a:latin typeface="Calibri"/>
                <a:cs typeface="Arial"/>
              </a:rPr>
              <a:t>Personal Tasks And Hands-On:</a:t>
            </a:r>
          </a:p>
          <a:p>
            <a:pPr marL="171450" indent="-171450" algn="just" defTabSz="914126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/>
                <a:cs typeface="Arial"/>
              </a:rPr>
              <a:t>Deployed Docker image and pushed to Docker Registry using Jenkins Pipeline Script.</a:t>
            </a:r>
          </a:p>
          <a:p>
            <a:pPr marL="171450" indent="-171450" algn="just" defTabSz="914126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/>
                <a:cs typeface="Arial"/>
              </a:rPr>
              <a:t>Created Pipeline job in </a:t>
            </a:r>
            <a:r>
              <a:rPr lang="en-US" sz="1400" dirty="0" err="1" smtClean="0">
                <a:latin typeface="Calibri"/>
                <a:cs typeface="Arial"/>
              </a:rPr>
              <a:t>Jenkins,to</a:t>
            </a:r>
            <a:r>
              <a:rPr lang="en-US" sz="1400" dirty="0" smtClean="0">
                <a:latin typeface="Calibri"/>
                <a:cs typeface="Arial"/>
              </a:rPr>
              <a:t> push a sample application to Tomcat server.</a:t>
            </a:r>
          </a:p>
          <a:p>
            <a:pPr marL="171450" indent="-171450" algn="just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/>
                <a:cs typeface="Arial"/>
              </a:rPr>
              <a:t>Created </a:t>
            </a:r>
            <a:r>
              <a:rPr lang="en-US" sz="1400" dirty="0">
                <a:latin typeface="Calibri"/>
                <a:cs typeface="Arial"/>
              </a:rPr>
              <a:t>a Pipeline Job to push the Docker Image into Kubernetes Cluster.</a:t>
            </a:r>
            <a:endParaRPr lang="en-US" sz="1400" dirty="0" smtClean="0">
              <a:latin typeface="Calibri"/>
              <a:cs typeface="Arial"/>
            </a:endParaRPr>
          </a:p>
          <a:p>
            <a:pPr marL="171450" indent="-171450" algn="just" defTabSz="914126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/>
                <a:cs typeface="Arial"/>
              </a:rPr>
              <a:t>Launched EKS Cluster Using Terraform Script .</a:t>
            </a:r>
          </a:p>
          <a:p>
            <a:pPr marL="171450" indent="-171450" algn="just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/>
                <a:cs typeface="Arial"/>
              </a:rPr>
              <a:t>Configured </a:t>
            </a:r>
            <a:r>
              <a:rPr lang="en-US" sz="1400" dirty="0" smtClean="0">
                <a:latin typeface="Calibri"/>
                <a:cs typeface="Arial"/>
              </a:rPr>
              <a:t>2 Worker </a:t>
            </a:r>
            <a:r>
              <a:rPr lang="en-US" sz="1400" dirty="0">
                <a:latin typeface="Calibri"/>
                <a:cs typeface="Arial"/>
              </a:rPr>
              <a:t>nodes with 1 Master node and deployed Sample application in Kubernetes</a:t>
            </a:r>
            <a:r>
              <a:rPr lang="en-US" sz="1400" dirty="0" smtClean="0">
                <a:latin typeface="Calibri"/>
                <a:cs typeface="Arial"/>
              </a:rPr>
              <a:t>.</a:t>
            </a:r>
          </a:p>
          <a:p>
            <a:pPr marL="171450" indent="-171450" algn="just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/>
                <a:cs typeface="Arial"/>
              </a:rPr>
              <a:t>Deployed a sample </a:t>
            </a:r>
            <a:r>
              <a:rPr lang="en-US" sz="1400" dirty="0" smtClean="0">
                <a:latin typeface="Calibri"/>
                <a:cs typeface="Arial"/>
              </a:rPr>
              <a:t>NGINX </a:t>
            </a:r>
            <a:r>
              <a:rPr lang="en-US" sz="1400" dirty="0">
                <a:latin typeface="Calibri"/>
                <a:cs typeface="Arial"/>
              </a:rPr>
              <a:t>application on </a:t>
            </a:r>
            <a:r>
              <a:rPr lang="en-US" sz="1400" dirty="0" smtClean="0">
                <a:latin typeface="Calibri"/>
                <a:cs typeface="Arial"/>
              </a:rPr>
              <a:t> Kubernetes cluster.</a:t>
            </a:r>
          </a:p>
          <a:p>
            <a:pPr algn="just" defTabSz="914126" eaLnBrk="0" hangingPunct="0">
              <a:spcBef>
                <a:spcPts val="200"/>
              </a:spcBef>
              <a:spcAft>
                <a:spcPts val="200"/>
              </a:spcAft>
              <a:defRPr/>
            </a:pPr>
            <a:endParaRPr lang="en-US" sz="1200" b="1" dirty="0" smtClean="0">
              <a:latin typeface="Calibri"/>
              <a:cs typeface="Arial"/>
            </a:endParaRPr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01D7B043-0011-4A7D-8D31-34B3FB582F49}"/>
              </a:ext>
            </a:extLst>
          </p:cNvPr>
          <p:cNvSpPr txBox="1"/>
          <p:nvPr/>
        </p:nvSpPr>
        <p:spPr>
          <a:xfrm>
            <a:off x="276034" y="3749548"/>
            <a:ext cx="3186108" cy="302416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799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173355" indent="-173355" defTabSz="914126"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Calibri"/>
                <a:cs typeface="Calibri"/>
              </a:rPr>
              <a:t>Tools and Framework Experience</a:t>
            </a:r>
            <a:r>
              <a:rPr lang="en-US" sz="1400" b="1" dirty="0">
                <a:solidFill>
                  <a:srgbClr val="0066B3"/>
                </a:solidFill>
                <a:latin typeface="Calibri"/>
                <a:cs typeface="Calibri"/>
              </a:rPr>
              <a:t> </a:t>
            </a:r>
            <a:endParaRPr lang="en-US" sz="1400" dirty="0">
              <a:latin typeface="Calibri"/>
              <a:cs typeface="Calibri"/>
            </a:endParaRP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AWS-Cloud Technologies</a:t>
            </a: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-Version Control System</a:t>
            </a: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Jenkins-CI/CD</a:t>
            </a: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Docker-Containerization</a:t>
            </a: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Kubernetes-Container Orchestration</a:t>
            </a: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Terraform -Infrastructure as a Code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knowlegde on Linux and shell scripting.</a:t>
            </a: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MySQL-Database Technologies</a:t>
            </a: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Monitoring Tools-Basic Knowledge on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Dynatrace,Splunk,Grafana,Prometheus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defTabSz="914126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endParaRPr lang="en-IN" sz="1400" b="0" i="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defTabSz="914126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endParaRPr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EC94F6-C33C-491F-8738-A8709AA7BC16}"/>
              </a:ext>
            </a:extLst>
          </p:cNvPr>
          <p:cNvSpPr txBox="1"/>
          <p:nvPr/>
        </p:nvSpPr>
        <p:spPr>
          <a:xfrm>
            <a:off x="8785715" y="607704"/>
            <a:ext cx="309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Business Impact</a:t>
            </a:r>
            <a:r>
              <a:rPr lang="en-GB" sz="1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Relevance for Payment Hub Program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4170D1-6527-4F47-87EF-795F9B81FDCD}"/>
              </a:ext>
            </a:extLst>
          </p:cNvPr>
          <p:cNvSpPr/>
          <p:nvPr/>
        </p:nvSpPr>
        <p:spPr>
          <a:xfrm>
            <a:off x="8850533" y="304800"/>
            <a:ext cx="3341467" cy="10198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kern="1200" dirty="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Akula Sai Bala Siva Jyothika</a:t>
            </a:r>
            <a:endParaRPr lang="en-US" sz="1400" kern="1200" dirty="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cs typeface="Calibri"/>
              </a:rPr>
              <a:t>Senior Software Engineer</a:t>
            </a:r>
          </a:p>
          <a:p>
            <a:pPr algn="ctr"/>
            <a:r>
              <a:rPr lang="en-US" sz="1400" kern="1200" dirty="0" smtClean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400" dirty="0"/>
              <a:t>ERS T&amp;S _</a:t>
            </a:r>
            <a:r>
              <a:rPr lang="en-US" sz="1400" dirty="0" smtClean="0"/>
              <a:t>SIE-SIE-OISV&amp;Fintech-DU2</a:t>
            </a:r>
            <a:endParaRPr lang="en-US" sz="1400" kern="1200" dirty="0">
              <a:solidFill>
                <a:srgbClr val="FFFFFF"/>
              </a:solidFill>
              <a:cs typeface="Calibri"/>
            </a:endParaRPr>
          </a:p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3741" y="1423821"/>
            <a:ext cx="3061887" cy="40343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76034" y="732363"/>
            <a:ext cx="2955861" cy="1326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5741" y="3727094"/>
            <a:ext cx="305162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7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7" y="83127"/>
            <a:ext cx="1100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 have learnt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215" y="1136073"/>
            <a:ext cx="3648797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My SQL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smtClean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SQL Concepts and Queries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Tables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aseline="0" dirty="0" smtClean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SQL</a:t>
            </a:r>
            <a:r>
              <a:rPr lang="en-US" sz="1400" dirty="0" smtClean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Selecting,Ordering and Filtering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Design:Table,Columns and Numbers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aseline="0" dirty="0" smtClean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Table</a:t>
            </a:r>
            <a:r>
              <a:rPr lang="en-US" sz="1400" dirty="0" smtClean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Design:Functions and Strings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Multiple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SQL Tables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aseline="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            </a:t>
            </a:r>
            <a:r>
              <a:rPr lang="en-US" sz="1400" b="1" baseline="0" dirty="0" smtClean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Linux/</a:t>
            </a:r>
            <a:r>
              <a:rPr lang="en-US" sz="1400" b="1" baseline="0" dirty="0" err="1" smtClean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Shellscript</a:t>
            </a:r>
            <a:endParaRPr lang="en-US" sz="1400" b="1" baseline="0" dirty="0" smtClean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Overview of Linux </a:t>
            </a:r>
            <a:r>
              <a:rPr lang="en-US" sz="1400" dirty="0" err="1"/>
              <a:t>OS,Linux</a:t>
            </a:r>
            <a:r>
              <a:rPr lang="en-US" sz="1400" dirty="0"/>
              <a:t> file </a:t>
            </a:r>
            <a:r>
              <a:rPr lang="en-US" sz="1400" dirty="0" err="1"/>
              <a:t>system,Types</a:t>
            </a:r>
            <a:r>
              <a:rPr lang="en-US" sz="1400" dirty="0"/>
              <a:t> of </a:t>
            </a:r>
            <a:r>
              <a:rPr lang="en-US" sz="1400" dirty="0" smtClean="0"/>
              <a:t>shell</a:t>
            </a:r>
          </a:p>
          <a:p>
            <a:pPr marL="285750" lvl="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Basic </a:t>
            </a:r>
            <a:r>
              <a:rPr lang="en-US" sz="1400" dirty="0" smtClean="0"/>
              <a:t>Commands</a:t>
            </a:r>
          </a:p>
          <a:p>
            <a:pPr marL="285750" lvl="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err="1"/>
              <a:t>Copy,Move,Remove</a:t>
            </a:r>
            <a:r>
              <a:rPr lang="en-US" sz="1400" dirty="0"/>
              <a:t> </a:t>
            </a:r>
            <a:r>
              <a:rPr lang="en-US" sz="1400" dirty="0" smtClean="0"/>
              <a:t>file/directory</a:t>
            </a:r>
          </a:p>
          <a:p>
            <a:pPr marL="285750" lvl="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/>
              <a:t>Sort,Cut,Fetch</a:t>
            </a:r>
            <a:endParaRPr lang="en-US" sz="1400" dirty="0" smtClean="0"/>
          </a:p>
          <a:p>
            <a:pPr marL="285750" lvl="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File </a:t>
            </a:r>
            <a:r>
              <a:rPr lang="en-US" sz="1400" dirty="0" err="1"/>
              <a:t>permissions,Pattern</a:t>
            </a:r>
            <a:r>
              <a:rPr lang="en-US" sz="1400" dirty="0"/>
              <a:t> </a:t>
            </a:r>
            <a:r>
              <a:rPr lang="en-US" sz="1400" dirty="0" smtClean="0"/>
              <a:t>searching</a:t>
            </a:r>
          </a:p>
          <a:p>
            <a:pPr marL="285750" lvl="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POC Tasks</a:t>
            </a:r>
            <a:endParaRPr lang="en-US" sz="1400" dirty="0" smtClean="0"/>
          </a:p>
          <a:p>
            <a:pPr marL="285750" lvl="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3127" y="1015712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1317" y="2915701"/>
            <a:ext cx="2850744" cy="3293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 smtClean="0">
                <a:highlight>
                  <a:srgbClr val="FFFF00"/>
                </a:highlight>
                <a:cs typeface="Arial" panose="020B0604020202020204" pitchFamily="34" charset="0"/>
              </a:rPr>
              <a:t>Dynatrace</a:t>
            </a:r>
            <a:endParaRPr lang="en-US" sz="1600" b="1" dirty="0" smtClean="0">
              <a:highlight>
                <a:srgbClr val="FFFF00"/>
              </a:highlight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 smtClean="0">
              <a:solidFill>
                <a:srgbClr val="00000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Monitoring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monitoring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dynatrace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monitors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 of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Dynatrace</a:t>
            </a:r>
            <a:endParaRPr lang="en-US" sz="1600" dirty="0" smtClean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Dynatrace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setup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Infrastructure monitoring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monitoring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 monitoring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 smtClean="0">
              <a:solidFill>
                <a:srgbClr val="00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cs typeface="Arial" panose="020B0604020202020204" pitchFamily="34" charset="0"/>
            </a:endParaRPr>
          </a:p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8C554-B8D6-473A-AB5B-A6DE75066CF3}"/>
              </a:ext>
            </a:extLst>
          </p:cNvPr>
          <p:cNvSpPr txBox="1"/>
          <p:nvPr/>
        </p:nvSpPr>
        <p:spPr>
          <a:xfrm>
            <a:off x="5999768" y="2282540"/>
            <a:ext cx="209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27thfeb -3rdmar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B6591-1EB2-476E-A610-5073CC9CE409}"/>
              </a:ext>
            </a:extLst>
          </p:cNvPr>
          <p:cNvSpPr txBox="1"/>
          <p:nvPr/>
        </p:nvSpPr>
        <p:spPr>
          <a:xfrm>
            <a:off x="6107002" y="1913208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Previous week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9114626" y="1913208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Current </a:t>
            </a:r>
            <a:r>
              <a:rPr lang="en-US" b="1" dirty="0"/>
              <a:t>week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73563" y="2282540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6th mar -10</a:t>
            </a:r>
            <a:r>
              <a:rPr lang="en-US" baseline="30000" dirty="0" smtClean="0"/>
              <a:t>th</a:t>
            </a:r>
            <a:r>
              <a:rPr lang="en-US" dirty="0" smtClean="0"/>
              <a:t> mar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626764" y="2821555"/>
            <a:ext cx="34961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 smtClean="0">
                <a:highlight>
                  <a:srgbClr val="FFFF00"/>
                </a:highlight>
                <a:cs typeface="Arial" panose="020B0604020202020204" pitchFamily="34" charset="0"/>
              </a:rPr>
              <a:t>Splunk</a:t>
            </a:r>
            <a:endParaRPr lang="en-US" sz="1600" b="1" dirty="0">
              <a:highlight>
                <a:srgbClr val="FFFF00"/>
              </a:highlight>
              <a:cs typeface="Arial" panose="020B0604020202020204" pitchFamily="34" charset="0"/>
            </a:endParaRPr>
          </a:p>
          <a:p>
            <a:pPr lvl="0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Splunk</a:t>
            </a:r>
            <a:r>
              <a:rPr lang="en-US" sz="1400" dirty="0"/>
              <a:t> Overview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Splunk</a:t>
            </a:r>
            <a:r>
              <a:rPr lang="en-US" sz="1400" dirty="0" smtClean="0"/>
              <a:t> indexes and users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Splunk</a:t>
            </a:r>
            <a:r>
              <a:rPr lang="en-US" sz="1400" dirty="0" smtClean="0"/>
              <a:t> visualization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Splunk</a:t>
            </a:r>
            <a:r>
              <a:rPr lang="en-US" sz="1400" dirty="0" smtClean="0"/>
              <a:t> monitoring</a:t>
            </a:r>
            <a:endParaRPr lang="en-US" sz="1400" dirty="0"/>
          </a:p>
          <a:p>
            <a:pPr marL="285750" lvl="0" indent="-285750" defTabSz="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 smtClean="0">
              <a:solidFill>
                <a:srgbClr val="00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defTabSz="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ITIL Recordings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00000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  <a:p>
            <a:pPr marL="342900" lvl="0" indent="-342900" algn="ctr" defTabSz="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rgbClr val="000000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80339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7B663B-B119-4765-B5AE-E432FF2F6D38}"/>
              </a:ext>
            </a:extLst>
          </p:cNvPr>
          <p:cNvSpPr txBox="1"/>
          <p:nvPr/>
        </p:nvSpPr>
        <p:spPr>
          <a:xfrm>
            <a:off x="748145" y="581891"/>
            <a:ext cx="486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Hackerrank</a:t>
            </a:r>
            <a:r>
              <a:rPr lang="en-US" b="1" dirty="0"/>
              <a:t> score </a:t>
            </a:r>
            <a:r>
              <a:rPr lang="en-US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38" y="1218256"/>
            <a:ext cx="8955464" cy="50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71" y="269577"/>
            <a:ext cx="8408708" cy="561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10800000" flipH="1" flipV="1">
            <a:off x="1094629" y="613809"/>
            <a:ext cx="100027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Basic overview of </a:t>
            </a:r>
            <a:r>
              <a:rPr lang="en-US" dirty="0" err="1" smtClean="0"/>
              <a:t>splunk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Splunk</a:t>
            </a:r>
            <a:r>
              <a:rPr lang="en-US" dirty="0" smtClean="0"/>
              <a:t> installation in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Splunk</a:t>
            </a:r>
            <a:r>
              <a:rPr lang="en-US" dirty="0" smtClean="0"/>
              <a:t>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ITIL recordings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recordings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8CFBE-3B06-4506-822A-486236E57CDF}"/>
              </a:ext>
            </a:extLst>
          </p:cNvPr>
          <p:cNvSpPr txBox="1"/>
          <p:nvPr/>
        </p:nvSpPr>
        <p:spPr>
          <a:xfrm>
            <a:off x="2319190" y="40563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Current week Learning topics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10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0239" y="827827"/>
            <a:ext cx="7484559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endParaRPr lang="en-US" sz="2000" b="1" dirty="0">
              <a:latin typeface="Times New Roman"/>
              <a:cs typeface="Times New Roman"/>
            </a:endParaRPr>
          </a:p>
          <a:p>
            <a:pPr marL="342900" indent="-342900" algn="just"/>
            <a:r>
              <a:rPr lang="en-US" sz="2000" b="1" dirty="0">
                <a:latin typeface="Times New Roman"/>
                <a:cs typeface="Times New Roman"/>
              </a:rPr>
              <a:t>Incident Management</a:t>
            </a:r>
            <a:r>
              <a:rPr lang="en-US" sz="2000" dirty="0">
                <a:latin typeface="Times New Roman"/>
                <a:cs typeface="Times New Roman"/>
              </a:rPr>
              <a:t> is the process that determines how business customers view the performance the service and the Service Provider.</a:t>
            </a:r>
            <a:endParaRPr lang="en-US" sz="2000" b="1" dirty="0">
              <a:latin typeface="Times New Roman"/>
              <a:cs typeface="Times New Roman"/>
            </a:endParaRPr>
          </a:p>
          <a:p>
            <a:pPr marL="342900" indent="-342900" algn="just"/>
            <a:r>
              <a:rPr lang="en-US" sz="2000" dirty="0">
                <a:latin typeface="Times New Roman"/>
                <a:cs typeface="Times New Roman"/>
              </a:rPr>
              <a:t>Incident includes disruption reported by users.</a:t>
            </a:r>
          </a:p>
          <a:p>
            <a:pPr marL="342900" indent="-342900" algn="just"/>
            <a:r>
              <a:rPr lang="en-US" sz="2000" dirty="0">
                <a:latin typeface="Times New Roman"/>
                <a:cs typeface="Times New Roman"/>
              </a:rPr>
              <a:t>The incidents are automatically detected and reported by monitoring tools</a:t>
            </a:r>
            <a:endParaRPr lang="en-US" sz="2000" dirty="0">
              <a:latin typeface="Times New Roman"/>
              <a:cs typeface="Calibri" panose="020F0502020204030204"/>
            </a:endParaRPr>
          </a:p>
          <a:p>
            <a:pPr marL="342900" indent="-342900" algn="just"/>
            <a:r>
              <a:rPr lang="en-US" sz="2000" dirty="0">
                <a:latin typeface="Times New Roman"/>
                <a:cs typeface="Times New Roman"/>
              </a:rPr>
              <a:t>Based on impact, urgency and priority the incidents are classified.</a:t>
            </a:r>
          </a:p>
          <a:p>
            <a:pPr marL="342900" indent="-342900" algn="just"/>
            <a:r>
              <a:rPr lang="en-US" sz="2000" dirty="0">
                <a:latin typeface="Times New Roman"/>
                <a:cs typeface="Times New Roman"/>
              </a:rPr>
              <a:t>Impact-measure of effect of </a:t>
            </a:r>
            <a:r>
              <a:rPr lang="en-US" sz="2000" dirty="0" smtClean="0">
                <a:latin typeface="Times New Roman"/>
                <a:cs typeface="Times New Roman"/>
              </a:rPr>
              <a:t>incident</a:t>
            </a:r>
          </a:p>
          <a:p>
            <a:pPr marL="0" indent="0" algn="just">
              <a:buNone/>
            </a:pPr>
            <a:endParaRPr lang="en-US" sz="2000" dirty="0" smtClean="0">
              <a:latin typeface="Times New Roman"/>
              <a:cs typeface="Times New Roman"/>
            </a:endParaRPr>
          </a:p>
          <a:p>
            <a:pPr marL="342900" indent="-342900" algn="just"/>
            <a:endParaRPr lang="en-US" sz="2000" b="1" dirty="0">
              <a:latin typeface="Times New Roman"/>
              <a:cs typeface="Times New Roman"/>
            </a:endParaRPr>
          </a:p>
          <a:p>
            <a:pPr marL="342900" indent="-342900">
              <a:buFont typeface="Wingdings" panose="020B0604020202020204" pitchFamily="34" charset="0"/>
              <a:buChar char="§"/>
            </a:pPr>
            <a:endParaRPr lang="en-US" sz="2000" b="1" dirty="0">
              <a:latin typeface="Times New Roman"/>
              <a:cs typeface="Times New Roman"/>
            </a:endParaRPr>
          </a:p>
          <a:p>
            <a:pPr marL="342900" indent="-342900">
              <a:buFont typeface="Wingdings" panose="020B0604020202020204" pitchFamily="34" charset="0"/>
              <a:buChar char="§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F6247-4007-D31A-BCD0-833DF1565BAE}"/>
              </a:ext>
            </a:extLst>
          </p:cNvPr>
          <p:cNvSpPr txBox="1"/>
          <p:nvPr/>
        </p:nvSpPr>
        <p:spPr>
          <a:xfrm>
            <a:off x="323194" y="2635469"/>
            <a:ext cx="447740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Incident Management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237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38DBC8-E93D-3616-1E95-14D485F137AE}"/>
              </a:ext>
            </a:extLst>
          </p:cNvPr>
          <p:cNvSpPr txBox="1"/>
          <p:nvPr/>
        </p:nvSpPr>
        <p:spPr>
          <a:xfrm>
            <a:off x="818493" y="1888438"/>
            <a:ext cx="3062451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Lifecycle of Incident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931" y="643466"/>
            <a:ext cx="606947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A4AA9-7864-450D-3956-BD0A0867C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05732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000" dirty="0">
                <a:latin typeface="Times New Roman"/>
                <a:ea typeface="+mn-lt"/>
                <a:cs typeface="+mn-lt"/>
              </a:rPr>
              <a:t>Faster problem resolution</a:t>
            </a: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000" dirty="0">
                <a:latin typeface="Times New Roman"/>
                <a:ea typeface="+mn-lt"/>
                <a:cs typeface="+mn-lt"/>
              </a:rPr>
              <a:t>Prevention of Future Incidents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000" dirty="0">
                <a:latin typeface="Times New Roman"/>
                <a:ea typeface="+mn-lt"/>
                <a:cs typeface="+mn-lt"/>
              </a:rPr>
              <a:t>Better user </a:t>
            </a:r>
            <a:r>
              <a:rPr lang="en-US" sz="2000" dirty="0" smtClean="0">
                <a:latin typeface="Times New Roman"/>
                <a:ea typeface="+mn-lt"/>
                <a:cs typeface="+mn-lt"/>
              </a:rPr>
              <a:t>experience</a:t>
            </a:r>
            <a:endParaRPr lang="en-US" sz="2000" dirty="0">
              <a:latin typeface="Times New Roman"/>
              <a:cs typeface="Calibri"/>
            </a:endParaRP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000" dirty="0">
                <a:latin typeface="Times New Roman"/>
                <a:cs typeface="Calibri"/>
              </a:rPr>
              <a:t>Customer Satisfaction</a:t>
            </a:r>
          </a:p>
          <a:p>
            <a:pPr>
              <a:buFont typeface="Wingdings" panose="020B0604020202020204" pitchFamily="34" charset="0"/>
              <a:buChar char="ü"/>
            </a:pPr>
            <a:endParaRPr lang="en-US" sz="2000" dirty="0">
              <a:latin typeface="Times New Roman"/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sz="2000" dirty="0">
              <a:latin typeface="Times New Roman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8CDC-EA26-2A09-9D36-46DD933DCFBB}"/>
              </a:ext>
            </a:extLst>
          </p:cNvPr>
          <p:cNvSpPr txBox="1"/>
          <p:nvPr/>
        </p:nvSpPr>
        <p:spPr>
          <a:xfrm>
            <a:off x="257503" y="2254469"/>
            <a:ext cx="318989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Calibri"/>
              </a:rPr>
              <a:t>Advantages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Incident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Management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99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.2"/>
  <p:tag name="2LEVEL" val="0.1"/>
  <p:tag name="3LEVEL" val="0.05"/>
  <p:tag name="4LEVEL" val="0.03"/>
  <p:tag name="5LEVEL" val="0.01"/>
</p:tagLst>
</file>

<file path=ppt/theme/theme1.xml><?xml version="1.0" encoding="utf-8"?>
<a:theme xmlns:a="http://schemas.openxmlformats.org/drawingml/2006/main" name="HCLTech">
  <a:themeElements>
    <a:clrScheme name="HCLTech 2022">
      <a:dk1>
        <a:srgbClr val="000000"/>
      </a:dk1>
      <a:lt1>
        <a:srgbClr val="FFFFFF"/>
      </a:lt1>
      <a:dk2>
        <a:srgbClr val="5EC1EF"/>
      </a:dk2>
      <a:lt2>
        <a:srgbClr val="0066B3"/>
      </a:lt2>
      <a:accent1>
        <a:srgbClr val="5F1EBE"/>
      </a:accent1>
      <a:accent2>
        <a:srgbClr val="3C91FF"/>
      </a:accent2>
      <a:accent3>
        <a:srgbClr val="4BC3AF"/>
      </a:accent3>
      <a:accent4>
        <a:srgbClr val="82DC73"/>
      </a:accent4>
      <a:accent5>
        <a:srgbClr val="FFCD41"/>
      </a:accent5>
      <a:accent6>
        <a:srgbClr val="FF7887"/>
      </a:accent6>
      <a:hlink>
        <a:srgbClr val="0000FF"/>
      </a:hlink>
      <a:folHlink>
        <a:srgbClr val="29292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ech Purple">
      <a:srgbClr val="5F1EBE"/>
    </a:custClr>
    <a:custClr name="Tech Blue">
      <a:srgbClr val="3C91FF"/>
    </a:custClr>
    <a:custClr name="Teal">
      <a:srgbClr val="4BC3AF"/>
    </a:custClr>
    <a:custClr name="Green">
      <a:srgbClr val="82CD73"/>
    </a:custClr>
    <a:custClr name="Yellow">
      <a:srgbClr val="FFCD41"/>
    </a:custClr>
    <a:custClr name="Coral">
      <a:srgbClr val="FF7887"/>
    </a:custClr>
    <a:custClr name="Bronze">
      <a:srgbClr val="D7BEB4"/>
    </a:custClr>
    <a:custClr name="Cream">
      <a:srgbClr val="FAF0E6"/>
    </a:custClr>
    <a:custClr name="Grey">
      <a:srgbClr val="C8D2DD"/>
    </a:custClr>
    <a:custClr name="HCL Blue (Corp)">
      <a:srgbClr val="006BB6"/>
    </a:custClr>
    <a:custClr name="Mid Purple">
      <a:srgbClr val="8669F0"/>
    </a:custClr>
    <a:custClr name="Mid Blue">
      <a:srgbClr val="87D2EB"/>
    </a:custClr>
    <a:custClr name="Dark Teal">
      <a:srgbClr val="007873"/>
    </a:custClr>
    <a:custClr name="Dark green">
      <a:srgbClr val="0FA069"/>
    </a:custClr>
    <a:custClr name="Dark Yellow">
      <a:srgbClr val="C8870A"/>
    </a:custClr>
    <a:custClr name="Dark Coral">
      <a:srgbClr val="C3325F"/>
    </a:custClr>
    <a:custClr name="Custom Color 17">
      <a:srgbClr val="FFFFFF"/>
    </a:custClr>
    <a:custClr name="Custom Color 18">
      <a:srgbClr val="FFFFFF"/>
    </a:custClr>
    <a:custClr name="Grey 1">
      <a:srgbClr val="8291A0"/>
    </a:custClr>
    <a:custClr name="Custom Color 20">
      <a:srgbClr val="FFFFFF"/>
    </a:custClr>
    <a:custClr name="Light Purple">
      <a:srgbClr val="B9C8FF"/>
    </a:custClr>
    <a:custClr name="Light Blue">
      <a:srgbClr val="DCE6F0"/>
    </a:custClr>
    <a:custClr name="Teal 80% Tint">
      <a:srgbClr val="6ECFBE"/>
    </a:custClr>
    <a:custClr name="Green 80% Tint">
      <a:srgbClr val="9CE38F"/>
    </a:custClr>
    <a:custClr name="Yellow 80% Tint">
      <a:srgbClr val="FED766"/>
    </a:custClr>
    <a:custClr name="Corel 80% Tint">
      <a:srgbClr val="FE949E"/>
    </a:custClr>
    <a:custClr name="Custom Color 27">
      <a:srgbClr val="FFFFFF"/>
    </a:custClr>
    <a:custClr name="Custom Color 28">
      <a:srgbClr val="FFFFFF"/>
    </a:custClr>
    <a:custClr name="Grey2">
      <a:srgbClr val="A5AFBE"/>
    </a:custClr>
    <a:custClr name="Custom Color 30">
      <a:srgbClr val="FFFFFF"/>
    </a:custClr>
    <a:custClr name="Custom Color 31">
      <a:srgbClr val="FFFFFF"/>
    </a:custClr>
    <a:custClr name="Custom Color 32">
      <a:srgbClr val="FFFFFF"/>
    </a:custClr>
    <a:custClr name="Light Teal">
      <a:srgbClr val="A5ECDC"/>
    </a:custClr>
    <a:custClr name="Light Green">
      <a:srgbClr val="BEEBB4"/>
    </a:custClr>
    <a:custClr name="Light Yellow">
      <a:srgbClr val="FFECC7"/>
    </a:custClr>
    <a:custClr name="Light Coral">
      <a:srgbClr val="FFBEBE"/>
    </a:custClr>
    <a:custClr name="Custom Color 37">
      <a:srgbClr val="FFFFFF"/>
    </a:custClr>
    <a:custClr name="Custom Color 38">
      <a:srgbClr val="FFFFFF"/>
    </a:custClr>
    <a:custClr name="Grey 4">
      <a:srgbClr val="E6EBF5"/>
    </a:custClr>
    <a:custClr name="Custom Color 40">
      <a:srgbClr val="FFFFFF"/>
    </a:custClr>
    <a:custClr name="Custom Color 41">
      <a:srgbClr val="FFFFFF"/>
    </a:custClr>
    <a:custClr name="Custom Color 42">
      <a:srgbClr val="FFFFFF"/>
    </a:custClr>
    <a:custClr name="Custom Color 43">
      <a:srgbClr val="FFFFFF"/>
    </a:custClr>
    <a:custClr name="Custom Color 44">
      <a:srgbClr val="FFFFFF"/>
    </a:custClr>
    <a:custClr name="Custom Color 45">
      <a:srgbClr val="FFFFFF"/>
    </a:custClr>
    <a:custClr name="Custom Color 46">
      <a:srgbClr val="FFFFFF"/>
    </a:custClr>
    <a:custClr name="Custom Color 47">
      <a:srgbClr val="FFFFFF"/>
    </a:custClr>
    <a:custClr name="Custom Color 48">
      <a:srgbClr val="FFFFFF"/>
    </a:custClr>
    <a:custClr name="Custom Color 49">
      <a:srgbClr val="FFFFFF"/>
    </a:custClr>
    <a:custClr name="Custom Color 50">
      <a:srgbClr val="FFFFFF"/>
    </a:custClr>
  </a:custClrLst>
  <a:extLst>
    <a:ext uri="{05A4C25C-085E-4340-85A3-A5531E510DB2}">
      <thm15:themeFamily xmlns:thm15="http://schemas.microsoft.com/office/thememl/2012/main" name="HCLTech" id="{3E1E5A14-3737-644B-84EB-97208A6A6A81}" vid="{81AD1076-71DC-D145-928A-15261A8ADDA9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CF47BEF013AE4FB0C21EDA410FBBFF" ma:contentTypeVersion="10" ma:contentTypeDescription="Create a new document." ma:contentTypeScope="" ma:versionID="b387960067e3d0044f296b98efb3f4ed">
  <xsd:schema xmlns:xsd="http://www.w3.org/2001/XMLSchema" xmlns:xs="http://www.w3.org/2001/XMLSchema" xmlns:p="http://schemas.microsoft.com/office/2006/metadata/properties" xmlns:ns2="6d703ccd-e51a-4c26-81a9-af9d3b18effe" xmlns:ns3="0d129a88-fb1f-45ce-8429-9dee8bff1eec" targetNamespace="http://schemas.microsoft.com/office/2006/metadata/properties" ma:root="true" ma:fieldsID="a62b49961455b20187f37ad5e943f281" ns2:_="" ns3:_="">
    <xsd:import namespace="6d703ccd-e51a-4c26-81a9-af9d3b18effe"/>
    <xsd:import namespace="0d129a88-fb1f-45ce-8429-9dee8bff1e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03ccd-e51a-4c26-81a9-af9d3b18ef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b31ed30-7e58-4985-b8c2-d455a920e2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29a88-fb1f-45ce-8429-9dee8bff1ee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8e122e8-0d0c-4067-8de3-60b3939a39f8}" ma:internalName="TaxCatchAll" ma:showField="CatchAllData" ma:web="0d129a88-fb1f-45ce-8429-9dee8bff1e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d703ccd-e51a-4c26-81a9-af9d3b18effe">
      <Terms xmlns="http://schemas.microsoft.com/office/infopath/2007/PartnerControls"/>
    </lcf76f155ced4ddcb4097134ff3c332f>
    <TaxCatchAll xmlns="0d129a88-fb1f-45ce-8429-9dee8bff1eec" xsi:nil="true"/>
  </documentManagement>
</p:properties>
</file>

<file path=customXml/itemProps1.xml><?xml version="1.0" encoding="utf-8"?>
<ds:datastoreItem xmlns:ds="http://schemas.openxmlformats.org/officeDocument/2006/customXml" ds:itemID="{53194A66-C1CA-4BAF-8B44-DDD44D6548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703ccd-e51a-4c26-81a9-af9d3b18effe"/>
    <ds:schemaRef ds:uri="0d129a88-fb1f-45ce-8429-9dee8bff1e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553394-27ED-44AC-984B-EED958C70E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CFBC06-CE0C-4E35-9E93-C20C9AD5DFF2}">
  <ds:schemaRefs>
    <ds:schemaRef ds:uri="6d703ccd-e51a-4c26-81a9-af9d3b18eff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0d129a88-fb1f-45ce-8429-9dee8bff1ee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2924</TotalTime>
  <Words>437</Words>
  <Application>Microsoft Office PowerPoint</Application>
  <PresentationFormat>Widescreen</PresentationFormat>
  <Paragraphs>118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Arial</vt:lpstr>
      <vt:lpstr>Calibri</vt:lpstr>
      <vt:lpstr>Calibri Light</vt:lpstr>
      <vt:lpstr>Gill Sans MT</vt:lpstr>
      <vt:lpstr>HCLTech Roobert</vt:lpstr>
      <vt:lpstr>HCLTech Roobert Light</vt:lpstr>
      <vt:lpstr>HCLTech Roobert SemiBold</vt:lpstr>
      <vt:lpstr>System Font Regular</vt:lpstr>
      <vt:lpstr>Times New Roman</vt:lpstr>
      <vt:lpstr>Webdings</vt:lpstr>
      <vt:lpstr>Wingdings</vt:lpstr>
      <vt:lpstr>HCLTech</vt:lpstr>
      <vt:lpstr>Parcel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Stegmaier</dc:creator>
  <cp:lastModifiedBy>Akula Sai Bala Siva Jyothika</cp:lastModifiedBy>
  <cp:revision>85</cp:revision>
  <cp:lastPrinted>2023-08-03T12:05:44Z</cp:lastPrinted>
  <dcterms:created xsi:type="dcterms:W3CDTF">2022-11-02T04:08:00Z</dcterms:created>
  <dcterms:modified xsi:type="dcterms:W3CDTF">2023-12-06T12:18:24Z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af93902f-d2c3-4d70-9f7e-c7da397a9968</vt:lpwstr>
  </property>
  <property fmtid="{D5CDD505-2E9C-101B-9397-08002B2CF9AE}" pid="3" name="HCLClassification">
    <vt:lpwstr>HCL_Cla5s_1nt3rnal</vt:lpwstr>
  </property>
  <property fmtid="{D5CDD505-2E9C-101B-9397-08002B2CF9AE}" pid="4" name="HCLClassD6">
    <vt:lpwstr>False</vt:lpwstr>
  </property>
  <property fmtid="{D5CDD505-2E9C-101B-9397-08002B2CF9AE}" pid="5" name="ContentTypeId">
    <vt:lpwstr>0x0101009ACF47BEF013AE4FB0C21EDA410FBBFF</vt:lpwstr>
  </property>
</Properties>
</file>